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31160-3048-45F7-B80F-1C0CD1316A9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BAFA2-1E9B-4975-AD73-D4D28F15A2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Thou Joy of Loving Hearts`.jpg"/>
          <p:cNvPicPr>
            <a:picLocks noChangeAspect="1"/>
          </p:cNvPicPr>
          <p:nvPr userDrawn="1"/>
        </p:nvPicPr>
        <p:blipFill>
          <a:blip r:embed="rId14">
            <a:lum bright="25000"/>
          </a:blip>
          <a:stretch>
            <a:fillRect/>
          </a:stretch>
        </p:blipFill>
        <p:spPr>
          <a:xfrm>
            <a:off x="0" y="0"/>
            <a:ext cx="9144000" cy="6972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the Joy of Loving Hearts(Tune Maryto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81000"/>
            <a:ext cx="89916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Jesus, the Joy of Loving Hearts(Tune </a:t>
            </a:r>
            <a:r>
              <a:rPr lang="en-US" sz="3600" b="1" dirty="0" err="1" smtClean="0"/>
              <a:t>Maryton</a:t>
            </a:r>
            <a:r>
              <a:rPr lang="en-US" sz="3600" b="1" dirty="0" smtClean="0"/>
              <a:t>) 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35" y="1447801"/>
            <a:ext cx="9296400" cy="52578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Jesus, </a:t>
            </a:r>
            <a:r>
              <a:rPr lang="en-US" sz="2000" b="1" dirty="0" smtClean="0">
                <a:solidFill>
                  <a:schemeClr val="tx1"/>
                </a:solidFill>
              </a:rPr>
              <a:t>the Joy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joy of loving hearts,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source of life, and light of men,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the best bliss that earth imparts,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turn unfilled to Thee again.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Your truth unchanged has ever stood;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 rescue those who on you call;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those yet seeking, you are good,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those  who find you,  all in all.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We taste of you, the living Bread,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long to feast upon you still;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drink from you, the Fountain-head,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thirsty souls from you we fill.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Our restless spirits long for you,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Wherever way our lot be cast;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Glad when your gracious smile we view,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Blessed when our faith can hold you fast.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Jesus, forever with us stay,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Make all our moments calm and bright;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Chase the dark night of sin away;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Shed through the world your holy light.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173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Jesus, the Joy of Loving Hearts(Tune Maryton)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Thou Joy of Loving Hearts </dc:title>
  <dc:creator>FRONT</dc:creator>
  <cp:lastModifiedBy>admin</cp:lastModifiedBy>
  <cp:revision>16</cp:revision>
  <dcterms:created xsi:type="dcterms:W3CDTF">2024-05-11T15:13:47Z</dcterms:created>
  <dcterms:modified xsi:type="dcterms:W3CDTF">2026-02-23T20:23:48Z</dcterms:modified>
</cp:coreProperties>
</file>