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B2E45-57F9-4CDF-AC76-0367CCDD5699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16CFF-95A3-4084-ADF3-EAFCE3EAA6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16CFF-95A3-4084-ADF3-EAFCE3EAA66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F9E72-1538-4ECF-ACEB-CF9ECB3DB140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C509-D2F8-4E99-83EF-B52BF06C7C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’n kei hon awlmawh hi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Jesu’n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awlmawh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hiam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86106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Lungkham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mangbanga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om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Jesu’n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awlmawh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Puakgika</a:t>
            </a:r>
            <a:r>
              <a:rPr lang="en-US" sz="1800" b="1" dirty="0" smtClean="0">
                <a:solidFill>
                  <a:schemeClr val="bg1"/>
                </a:solidFill>
              </a:rPr>
              <a:t> ka lung a </a:t>
            </a:r>
            <a:r>
              <a:rPr lang="en-US" sz="1800" b="1" dirty="0" err="1" smtClean="0">
                <a:solidFill>
                  <a:schemeClr val="bg1"/>
                </a:solidFill>
              </a:rPr>
              <a:t>jin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laitakin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lampi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sau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tawlhuaiin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Sakkik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Hon </a:t>
            </a:r>
            <a:r>
              <a:rPr lang="en-US" sz="1800" b="1" dirty="0" err="1" smtClean="0">
                <a:solidFill>
                  <a:srgbClr val="FF0000"/>
                </a:solidFill>
              </a:rPr>
              <a:t>awlmawh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honkhawtuah</a:t>
            </a:r>
            <a:r>
              <a:rPr lang="en-US" sz="1800" b="1" dirty="0" smtClean="0">
                <a:solidFill>
                  <a:srgbClr val="FF0000"/>
                </a:solidFill>
              </a:rPr>
              <a:t> ka </a:t>
            </a:r>
            <a:r>
              <a:rPr lang="en-US" sz="1800" b="1" dirty="0" err="1" smtClean="0">
                <a:solidFill>
                  <a:srgbClr val="FF0000"/>
                </a:solidFill>
              </a:rPr>
              <a:t>thei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 err="1" smtClean="0">
                <a:solidFill>
                  <a:srgbClr val="FF0000"/>
                </a:solidFill>
              </a:rPr>
              <a:t>dahna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honthuakpih</a:t>
            </a:r>
            <a:r>
              <a:rPr lang="en-US" sz="1800" b="1" dirty="0" smtClean="0">
                <a:solidFill>
                  <a:srgbClr val="FF0000"/>
                </a:solidFill>
              </a:rPr>
              <a:t> hi;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Jan </a:t>
            </a:r>
            <a:r>
              <a:rPr lang="en-US" sz="1800" b="1" dirty="0" err="1" smtClean="0">
                <a:solidFill>
                  <a:srgbClr val="FF0000"/>
                </a:solidFill>
              </a:rPr>
              <a:t>khawmial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leh</a:t>
            </a:r>
            <a:r>
              <a:rPr lang="en-US" sz="1800" b="1" dirty="0" smtClean="0">
                <a:solidFill>
                  <a:srgbClr val="FF0000"/>
                </a:solidFill>
              </a:rPr>
              <a:t> lam </a:t>
            </a:r>
            <a:r>
              <a:rPr lang="en-US" sz="1800" b="1" dirty="0" err="1" smtClean="0">
                <a:solidFill>
                  <a:srgbClr val="FF0000"/>
                </a:solidFill>
              </a:rPr>
              <a:t>haksa</a:t>
            </a:r>
            <a:r>
              <a:rPr lang="en-US" sz="1800" b="1" dirty="0" smtClean="0">
                <a:solidFill>
                  <a:srgbClr val="FF0000"/>
                </a:solidFill>
              </a:rPr>
              <a:t> ah,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 </a:t>
            </a:r>
            <a:r>
              <a:rPr lang="en-US" sz="1800" b="1" dirty="0" err="1" smtClean="0">
                <a:solidFill>
                  <a:srgbClr val="FF0000"/>
                </a:solidFill>
              </a:rPr>
              <a:t>Hondampa’n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honkhawtuah</a:t>
            </a:r>
            <a:r>
              <a:rPr lang="en-US" sz="1800" b="1" dirty="0" smtClean="0">
                <a:solidFill>
                  <a:srgbClr val="FF0000"/>
                </a:solidFill>
              </a:rPr>
              <a:t> hi.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lampi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mial</a:t>
            </a:r>
            <a:r>
              <a:rPr lang="en-US" sz="1800" b="1" dirty="0" smtClean="0">
                <a:solidFill>
                  <a:schemeClr val="bg1"/>
                </a:solidFill>
              </a:rPr>
              <a:t> a ka </a:t>
            </a:r>
            <a:r>
              <a:rPr lang="en-US" sz="1800" b="1" dirty="0" err="1" smtClean="0">
                <a:solidFill>
                  <a:schemeClr val="bg1"/>
                </a:solidFill>
              </a:rPr>
              <a:t>lau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Jesu’n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awlmawh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Sun </a:t>
            </a:r>
            <a:r>
              <a:rPr lang="en-US" sz="1800" b="1" dirty="0" err="1" smtClean="0">
                <a:solidFill>
                  <a:schemeClr val="bg1"/>
                </a:solidFill>
              </a:rPr>
              <a:t>khawvak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mial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hongtunin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kiang </a:t>
            </a:r>
            <a:r>
              <a:rPr lang="en-US" sz="1800" b="1" dirty="0" err="1" smtClean="0">
                <a:solidFill>
                  <a:schemeClr val="bg1"/>
                </a:solidFill>
              </a:rPr>
              <a:t>nai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di’n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honngaihsak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Khemna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doua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zawh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louhin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Jesu'n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awlmawh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daha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jankhua</a:t>
            </a:r>
            <a:r>
              <a:rPr lang="en-US" sz="1800" b="1" dirty="0" smtClean="0">
                <a:solidFill>
                  <a:schemeClr val="bg1"/>
                </a:solidFill>
              </a:rPr>
              <a:t> a ka </a:t>
            </a:r>
            <a:r>
              <a:rPr lang="en-US" sz="1800" b="1" dirty="0" err="1" smtClean="0">
                <a:solidFill>
                  <a:schemeClr val="bg1"/>
                </a:solidFill>
              </a:rPr>
              <a:t>kah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lungkham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bei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theihlouh</a:t>
            </a:r>
            <a:r>
              <a:rPr lang="en-US" sz="1800" b="1" dirty="0" smtClean="0">
                <a:solidFill>
                  <a:schemeClr val="bg1"/>
                </a:solidFill>
              </a:rPr>
              <a:t> in?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Leia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itpente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khen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laiin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Jesu’n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awlmawh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dahna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lungkhamna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nat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luat</a:t>
            </a:r>
            <a:r>
              <a:rPr lang="en-US" sz="1800" b="1" dirty="0" smtClean="0">
                <a:solidFill>
                  <a:schemeClr val="bg1"/>
                </a:solidFill>
              </a:rPr>
              <a:t> in,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Honmu</a:t>
            </a:r>
            <a:r>
              <a:rPr lang="en-US" sz="1800" b="1" dirty="0" smtClean="0">
                <a:solidFill>
                  <a:schemeClr val="bg1"/>
                </a:solidFill>
              </a:rPr>
              <a:t> in </a:t>
            </a:r>
            <a:r>
              <a:rPr lang="en-US" sz="1800" b="1" dirty="0" err="1" smtClean="0">
                <a:solidFill>
                  <a:schemeClr val="bg1"/>
                </a:solidFill>
              </a:rPr>
              <a:t>khawk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honsakpih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diam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141</Words>
  <Application>Microsoft Office PowerPoint</Application>
  <PresentationFormat>On-screen Show (4:3)</PresentationFormat>
  <Paragraphs>27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Jesu’n kei hon awlmawh hiam?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Jesu’n kei hon awlmawh hiam?</dc:title>
  <dc:creator>admin</dc:creator>
  <cp:lastModifiedBy>admin</cp:lastModifiedBy>
  <cp:revision>14</cp:revision>
  <dcterms:created xsi:type="dcterms:W3CDTF">2026-02-11T23:18:17Z</dcterms:created>
  <dcterms:modified xsi:type="dcterms:W3CDTF">2026-02-12T16:31:14Z</dcterms:modified>
</cp:coreProperties>
</file>