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AD591-095F-4868-9C4D-FE8E7D30036C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CC2DE-B257-459E-BF98-2E7EF6F44E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g pusu ku manamdaman 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609600"/>
            <a:ext cx="6705600" cy="53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pusu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manamdaman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524000"/>
            <a:ext cx="67818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manamdaman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dalit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mabayat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 </a:t>
            </a:r>
            <a:r>
              <a:rPr lang="en-US" sz="1800" b="1" dirty="0" err="1" smtClean="0">
                <a:solidFill>
                  <a:schemeClr val="bg1"/>
                </a:solidFill>
              </a:rPr>
              <a:t>malungkut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ya’ng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panamdaman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, I Jesus </a:t>
            </a:r>
            <a:r>
              <a:rPr lang="en-US" sz="1800" b="1" dirty="0" err="1" smtClean="0">
                <a:solidFill>
                  <a:schemeClr val="bg1"/>
                </a:solidFill>
              </a:rPr>
              <a:t>ingatan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Ing</a:t>
            </a:r>
            <a:r>
              <a:rPr lang="en-US" sz="1800" b="1" dirty="0" smtClean="0">
                <a:solidFill>
                  <a:srgbClr val="FF0000"/>
                </a:solidFill>
              </a:rPr>
              <a:t> Kiang </a:t>
            </a:r>
            <a:r>
              <a:rPr lang="en-US" sz="1800" b="1" dirty="0" err="1" smtClean="0">
                <a:solidFill>
                  <a:srgbClr val="FF0000"/>
                </a:solidFill>
              </a:rPr>
              <a:t>ingat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binang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mayap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Balu</a:t>
            </a:r>
            <a:r>
              <a:rPr lang="en-US" sz="1800" b="1" dirty="0" smtClean="0">
                <a:solidFill>
                  <a:srgbClr val="FF0000"/>
                </a:solidFill>
              </a:rPr>
              <a:t> kung </a:t>
            </a:r>
            <a:r>
              <a:rPr lang="en-US" sz="1800" b="1" dirty="0" err="1" smtClean="0">
                <a:solidFill>
                  <a:srgbClr val="FF0000"/>
                </a:solidFill>
              </a:rPr>
              <a:t>matalastas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aldo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bengi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maulap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Atyu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ing</a:t>
            </a:r>
            <a:r>
              <a:rPr lang="en-US" sz="1800" b="1" dirty="0" smtClean="0">
                <a:solidFill>
                  <a:srgbClr val="FF0000"/>
                </a:solidFill>
              </a:rPr>
              <a:t> Kiang </a:t>
            </a:r>
            <a:r>
              <a:rPr lang="en-US" sz="1800" b="1" dirty="0" err="1" smtClean="0">
                <a:solidFill>
                  <a:srgbClr val="FF0000"/>
                </a:solidFill>
              </a:rPr>
              <a:t>ingat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King </a:t>
            </a:r>
            <a:r>
              <a:rPr lang="en-US" sz="1800" b="1" dirty="0" err="1" smtClean="0">
                <a:solidFill>
                  <a:schemeClr val="bg1"/>
                </a:solidFill>
              </a:rPr>
              <a:t>dalan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ingatan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pitakutan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king </a:t>
            </a:r>
            <a:r>
              <a:rPr lang="en-US" sz="1800" b="1" dirty="0" err="1" smtClean="0">
                <a:solidFill>
                  <a:schemeClr val="bg1"/>
                </a:solidFill>
              </a:rPr>
              <a:t>aldo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mipanpan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, King kiang </a:t>
            </a:r>
            <a:r>
              <a:rPr lang="en-US" sz="1800" b="1" dirty="0" err="1" smtClean="0">
                <a:solidFill>
                  <a:schemeClr val="bg1"/>
                </a:solidFill>
              </a:rPr>
              <a:t>ingat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malapit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mababaldug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Iligtas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nakung</a:t>
            </a:r>
            <a:r>
              <a:rPr lang="en-US" sz="1800" b="1" dirty="0" smtClean="0">
                <a:solidFill>
                  <a:schemeClr val="bg1"/>
                </a:solidFill>
              </a:rPr>
              <a:t> Jesus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lua</a:t>
            </a:r>
            <a:r>
              <a:rPr lang="en-US" sz="1800" b="1" dirty="0" smtClean="0">
                <a:solidFill>
                  <a:schemeClr val="bg1"/>
                </a:solidFill>
              </a:rPr>
              <a:t> magus </a:t>
            </a:r>
            <a:r>
              <a:rPr lang="en-US" sz="1800" b="1" dirty="0" err="1" smtClean="0">
                <a:solidFill>
                  <a:schemeClr val="bg1"/>
                </a:solidFill>
              </a:rPr>
              <a:t>uling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lungkut</a:t>
            </a:r>
            <a:r>
              <a:rPr lang="en-US" sz="1800" b="1" dirty="0" smtClean="0">
                <a:solidFill>
                  <a:schemeClr val="bg1"/>
                </a:solidFill>
              </a:rPr>
              <a:t>, ‘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patulán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lubús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Ing pusu ku manamdaman 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 pusu ku manamdama</dc:title>
  <dc:creator>admin</dc:creator>
  <cp:lastModifiedBy>admin</cp:lastModifiedBy>
  <cp:revision>20</cp:revision>
  <dcterms:created xsi:type="dcterms:W3CDTF">2026-02-11T19:44:08Z</dcterms:created>
  <dcterms:modified xsi:type="dcterms:W3CDTF">2026-02-13T15:16:57Z</dcterms:modified>
</cp:coreProperties>
</file>