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7A1C-3AC2-451A-A2EC-50908D975CFB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87A1C-3AC2-451A-A2EC-50908D975CFB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DD2B-37AC-43F7-88C5-E8CE2CC4C3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portará ao Senhor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04799"/>
            <a:ext cx="63246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Importará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Senhor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038" y="1524000"/>
            <a:ext cx="8839200" cy="51816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Importará ao Senhor Jesus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 eu viva no mundo a ter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 meu coração cheio de aflição?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Sentirá meu triste viver?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Oh, sim, eu sei, Jesus bem vê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 que eu estou a sofrer;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Em cruel peleja, pavor, inveja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Jesus me quer valer.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Importará ao Senhor Jesus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 eu viva com dissabor,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 andar sem luz, que me vem da cruz?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Sentirá, pois, meu Salvador?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Importará </a:t>
            </a:r>
            <a:r>
              <a:rPr lang="pt-BR" sz="1800" b="1" dirty="0" smtClean="0">
                <a:solidFill>
                  <a:schemeClr val="bg1"/>
                </a:solidFill>
              </a:rPr>
              <a:t>ao Senhor Jesus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 eu caia na tentação?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 Satã puder minha fé vencer,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Me dará de novo o perdão?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Importará ao Senhor Jesus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 a morte ferir meu lar?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 que diga aDeus aos queridos meus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Sentirá Jesus? Pessará?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132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Importará ao Senhor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Importará ao Senhor Jesus portuguse</dc:title>
  <dc:creator>admin</dc:creator>
  <cp:lastModifiedBy>admin</cp:lastModifiedBy>
  <cp:revision>11</cp:revision>
  <dcterms:created xsi:type="dcterms:W3CDTF">2026-02-05T16:59:27Z</dcterms:created>
  <dcterms:modified xsi:type="dcterms:W3CDTF">2026-02-09T20:29:51Z</dcterms:modified>
</cp:coreProperties>
</file>