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29E5-8239-499A-B9E0-8839E179B3FF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6BA8-DAB9-4D73-9174-E04F7A838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29E5-8239-499A-B9E0-8839E179B3FF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6BA8-DAB9-4D73-9174-E04F7A838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29E5-8239-499A-B9E0-8839E179B3FF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6BA8-DAB9-4D73-9174-E04F7A838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29E5-8239-499A-B9E0-8839E179B3FF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6BA8-DAB9-4D73-9174-E04F7A838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29E5-8239-499A-B9E0-8839E179B3FF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6BA8-DAB9-4D73-9174-E04F7A838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29E5-8239-499A-B9E0-8839E179B3FF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6BA8-DAB9-4D73-9174-E04F7A838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29E5-8239-499A-B9E0-8839E179B3FF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6BA8-DAB9-4D73-9174-E04F7A838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29E5-8239-499A-B9E0-8839E179B3FF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6BA8-DAB9-4D73-9174-E04F7A838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29E5-8239-499A-B9E0-8839E179B3FF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6BA8-DAB9-4D73-9174-E04F7A838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29E5-8239-499A-B9E0-8839E179B3FF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6BA8-DAB9-4D73-9174-E04F7A838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29E5-8239-499A-B9E0-8839E179B3FF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6BA8-DAB9-4D73-9174-E04F7A838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829E5-8239-499A-B9E0-8839E179B3FF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96BA8-DAB9-4D73-9174-E04F7A8383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 to Dark Gethsemane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 to Dark Gethsem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228599"/>
            <a:ext cx="5410200" cy="4572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 to Dark Gethsemane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19200"/>
            <a:ext cx="6629400" cy="4191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Go to dark Gethsemane, </a:t>
            </a:r>
            <a:r>
              <a:rPr lang="en-US" sz="1800" b="1" dirty="0" smtClean="0">
                <a:solidFill>
                  <a:schemeClr val="tx1"/>
                </a:solidFill>
              </a:rPr>
              <a:t>all who feel </a:t>
            </a:r>
            <a:r>
              <a:rPr lang="en-US" sz="1800" b="1" dirty="0" smtClean="0">
                <a:solidFill>
                  <a:schemeClr val="tx1"/>
                </a:solidFill>
              </a:rPr>
              <a:t>the tempter's power;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Your Redeemer's conflict </a:t>
            </a:r>
            <a:r>
              <a:rPr lang="en-US" sz="1800" b="1" dirty="0" smtClean="0">
                <a:solidFill>
                  <a:schemeClr val="tx1"/>
                </a:solidFill>
              </a:rPr>
              <a:t>see; </a:t>
            </a:r>
            <a:r>
              <a:rPr lang="en-US" sz="1800" b="1" dirty="0" smtClean="0">
                <a:solidFill>
                  <a:schemeClr val="tx1"/>
                </a:solidFill>
              </a:rPr>
              <a:t>watch with Him one bitter </a:t>
            </a:r>
            <a:r>
              <a:rPr lang="en-US" sz="1800" b="1" dirty="0" smtClean="0">
                <a:solidFill>
                  <a:schemeClr val="tx1"/>
                </a:solidFill>
              </a:rPr>
              <a:t>hour;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Turn not from His </a:t>
            </a:r>
            <a:r>
              <a:rPr lang="en-US" sz="1800" b="1" dirty="0" err="1" smtClean="0">
                <a:solidFill>
                  <a:schemeClr val="tx1"/>
                </a:solidFill>
              </a:rPr>
              <a:t>griefs</a:t>
            </a:r>
            <a:r>
              <a:rPr lang="en-US" sz="1800" b="1" dirty="0" smtClean="0">
                <a:solidFill>
                  <a:schemeClr val="tx1"/>
                </a:solidFill>
              </a:rPr>
              <a:t> away; learn of Jesus Christ to pray.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Follow to </a:t>
            </a:r>
            <a:r>
              <a:rPr lang="en-US" sz="1800" b="1" dirty="0" smtClean="0">
                <a:solidFill>
                  <a:schemeClr val="tx1"/>
                </a:solidFill>
              </a:rPr>
              <a:t>the judgment </a:t>
            </a:r>
            <a:r>
              <a:rPr lang="en-US" sz="1800" b="1" dirty="0" smtClean="0">
                <a:solidFill>
                  <a:schemeClr val="tx1"/>
                </a:solidFill>
              </a:rPr>
              <a:t>hall;  view the Lord of life arraigned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the wormwood and the gall! O the pangs His soul sustained!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Shun not suffering, shame, or loss; learn </a:t>
            </a:r>
            <a:r>
              <a:rPr lang="en-US" sz="1800" b="1" dirty="0" smtClean="0">
                <a:solidFill>
                  <a:schemeClr val="tx1"/>
                </a:solidFill>
              </a:rPr>
              <a:t>from him </a:t>
            </a:r>
            <a:r>
              <a:rPr lang="en-US" sz="1800" b="1" dirty="0" smtClean="0">
                <a:solidFill>
                  <a:schemeClr val="tx1"/>
                </a:solidFill>
              </a:rPr>
              <a:t>to bear the cross.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Calvary's mournful mountain climb; there, adoring at His feet,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Mark that miracle of time, God's own sacrifice complete.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"It is finished!" hear Him cry; learn </a:t>
            </a:r>
            <a:r>
              <a:rPr lang="en-US" sz="1800" b="1" dirty="0" smtClean="0">
                <a:solidFill>
                  <a:schemeClr val="tx1"/>
                </a:solidFill>
              </a:rPr>
              <a:t>from </a:t>
            </a:r>
            <a:r>
              <a:rPr lang="en-US" sz="1800" b="1" dirty="0" smtClean="0">
                <a:solidFill>
                  <a:schemeClr val="tx1"/>
                </a:solidFill>
              </a:rPr>
              <a:t>Jesus Christ to die.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Early hasten to the tomb where they laid His breathless clay;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All is solitude and gloom. Who has taken Him away?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Christ is risen! He meets our eyes; </a:t>
            </a:r>
            <a:r>
              <a:rPr lang="en-US" sz="1800" b="1" dirty="0" smtClean="0">
                <a:solidFill>
                  <a:schemeClr val="tx1"/>
                </a:solidFill>
              </a:rPr>
              <a:t>Savior, </a:t>
            </a:r>
            <a:r>
              <a:rPr lang="en-US" sz="1800" b="1" dirty="0" smtClean="0">
                <a:solidFill>
                  <a:schemeClr val="tx1"/>
                </a:solidFill>
              </a:rPr>
              <a:t>teach us so to rise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166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 to Dark Gethsemane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to Dark Gethsemane</dc:title>
  <dc:creator>admin</dc:creator>
  <cp:lastModifiedBy>admin</cp:lastModifiedBy>
  <cp:revision>15</cp:revision>
  <dcterms:created xsi:type="dcterms:W3CDTF">2026-02-26T16:54:56Z</dcterms:created>
  <dcterms:modified xsi:type="dcterms:W3CDTF">2026-02-27T18:13:26Z</dcterms:modified>
</cp:coreProperties>
</file>