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95A2E-F2FC-443A-BD5E-742E6A80CDBE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680B2-A7DF-4082-AE91-B98B40F937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95A2E-F2FC-443A-BD5E-742E6A80CDBE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680B2-A7DF-4082-AE91-B98B40F937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95A2E-F2FC-443A-BD5E-742E6A80CDBE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680B2-A7DF-4082-AE91-B98B40F937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95A2E-F2FC-443A-BD5E-742E6A80CDBE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680B2-A7DF-4082-AE91-B98B40F937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95A2E-F2FC-443A-BD5E-742E6A80CDBE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680B2-A7DF-4082-AE91-B98B40F937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95A2E-F2FC-443A-BD5E-742E6A80CDBE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680B2-A7DF-4082-AE91-B98B40F937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95A2E-F2FC-443A-BD5E-742E6A80CDBE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680B2-A7DF-4082-AE91-B98B40F937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95A2E-F2FC-443A-BD5E-742E6A80CDBE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680B2-A7DF-4082-AE91-B98B40F937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95A2E-F2FC-443A-BD5E-742E6A80CDBE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680B2-A7DF-4082-AE91-B98B40F937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95A2E-F2FC-443A-BD5E-742E6A80CDBE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680B2-A7DF-4082-AE91-B98B40F937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95A2E-F2FC-443A-BD5E-742E6A80CDBE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680B2-A7DF-4082-AE91-B98B40F937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195A2E-F2FC-443A-BD5E-742E6A80CDBE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680B2-A7DF-4082-AE91-B98B40F937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Does Jesus Care1.pn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oes Jesus Care 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52400" y="381000"/>
            <a:ext cx="9525000" cy="533400"/>
          </a:xfrm>
        </p:spPr>
        <p:txBody>
          <a:bodyPr>
            <a:normAutofit fontScale="90000"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Fragt Er danach, wenn mein Herz zu wund</a:t>
            </a:r>
            <a:r>
              <a:rPr lang="de-DE" dirty="0" smtClean="0">
                <a:solidFill>
                  <a:schemeClr val="bg1"/>
                </a:solidFill>
              </a:rPr>
              <a:t>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600200"/>
            <a:ext cx="9372600" cy="4724400"/>
          </a:xfrm>
        </p:spPr>
        <p:txBody>
          <a:bodyPr numCol="2">
            <a:noAutofit/>
          </a:bodyPr>
          <a:lstStyle/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1. </a:t>
            </a:r>
            <a:r>
              <a:rPr lang="de-DE" sz="1600" b="1" dirty="0" smtClean="0">
                <a:solidFill>
                  <a:schemeClr val="bg1"/>
                </a:solidFill>
              </a:rPr>
              <a:t>Fragt  </a:t>
            </a:r>
            <a:r>
              <a:rPr lang="de-DE" sz="1600" b="1" dirty="0" smtClean="0">
                <a:solidFill>
                  <a:schemeClr val="bg1"/>
                </a:solidFill>
              </a:rPr>
              <a:t>Er  danach, wenn mein Herz zu wund für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Scherz oder für Gesang?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Wenn die Lasten schwer bei der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Tag so trübe und  lang?   </a:t>
            </a:r>
          </a:p>
          <a:p>
            <a:pPr algn="l"/>
            <a:endParaRPr lang="de-DE" sz="1600" b="1" dirty="0" smtClean="0">
              <a:solidFill>
                <a:schemeClr val="bg1"/>
              </a:solidFill>
            </a:endParaRP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O  ja, Er weiß, dein Heiland weiß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und  teilt  mit dir  jeden Schmerz!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Sind die Tage trübe, in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treuer Liebe fühlt mit dir Jesu Sein Herz.</a:t>
            </a:r>
          </a:p>
          <a:p>
            <a:pPr algn="l"/>
            <a:endParaRPr lang="de-DE" sz="1600" b="1" dirty="0" smtClean="0">
              <a:solidFill>
                <a:schemeClr val="bg1"/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2. Fragt  Er danach, wenn mein Weg verhängt in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Dunkel  und  Nacht und Graun?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Wenn kein  Sternlein  blinkt,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da  die  nirgends  Hilfe zu  schaun?</a:t>
            </a:r>
          </a:p>
          <a:p>
            <a:pPr algn="l"/>
            <a:endParaRPr lang="de-DE" sz="1600" b="1" dirty="0" smtClean="0">
              <a:solidFill>
                <a:schemeClr val="bg1"/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3. Fragt  Er  danach, wenn  Versuchung schwer mich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stürzte  in  Sünd  und Schmach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und  in  meinem  Gram  keiner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tiefster Reue ich lag?   </a:t>
            </a:r>
          </a:p>
          <a:p>
            <a:pPr algn="l"/>
            <a:endParaRPr lang="de-DE" sz="1600" b="1" dirty="0" smtClean="0">
              <a:solidFill>
                <a:schemeClr val="bg1"/>
              </a:solidFill>
            </a:endParaRPr>
          </a:p>
          <a:p>
            <a:pPr algn="l"/>
            <a:endParaRPr lang="de-DE" sz="1600" b="1" dirty="0" smtClean="0">
              <a:solidFill>
                <a:schemeClr val="bg1"/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4. Fragt  Er danach, wenn  des Todes  Hand  mir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raubte  das  Liebste  hier? 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Wenn  im  tiefen Schmerz mir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fast  weiß  und  fraget  nach  mir</a:t>
            </a:r>
            <a:r>
              <a:rPr lang="de-DE" sz="1600" b="1" dirty="0" smtClean="0">
                <a:solidFill>
                  <a:schemeClr val="bg1"/>
                </a:solidFill>
              </a:rPr>
              <a:t>?</a:t>
            </a:r>
            <a:endParaRPr lang="de-DE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153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Fragt Er danach, wenn mein Herz zu wund?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Fragt Er danach, wenn mein Herz zu wund? german</dc:title>
  <dc:creator>admin</dc:creator>
  <cp:lastModifiedBy>admin</cp:lastModifiedBy>
  <cp:revision>11</cp:revision>
  <dcterms:created xsi:type="dcterms:W3CDTF">2026-02-05T16:49:38Z</dcterms:created>
  <dcterms:modified xsi:type="dcterms:W3CDTF">2026-02-13T15:23:24Z</dcterms:modified>
</cp:coreProperties>
</file>