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EA290-7A28-4A22-98DA-7EC6445D1642}" type="datetimeFigureOut">
              <a:rPr lang="en-US" smtClean="0"/>
              <a:pPr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F8F4-83B6-4496-8653-67A20319E19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 to Dark Gethsemane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 to Dark Gethseman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381000"/>
            <a:ext cx="6248400" cy="6857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Følger</a:t>
            </a:r>
            <a:r>
              <a:rPr lang="en-US" b="1" dirty="0"/>
              <a:t> med </a:t>
            </a:r>
            <a:r>
              <a:rPr lang="en-US" b="1" dirty="0" err="1"/>
              <a:t>til</a:t>
            </a:r>
            <a:r>
              <a:rPr lang="en-US" b="1" dirty="0"/>
              <a:t> </a:t>
            </a:r>
            <a:r>
              <a:rPr lang="en-US" b="1" dirty="0" err="1" smtClean="0"/>
              <a:t>Urtegaarden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209800"/>
            <a:ext cx="8077200" cy="3962400"/>
          </a:xfrm>
        </p:spPr>
        <p:txBody>
          <a:bodyPr numCol="2">
            <a:noAutofit/>
          </a:bodyPr>
          <a:lstStyle/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1. </a:t>
            </a:r>
            <a:r>
              <a:rPr lang="da-DK" sz="1800" b="1" dirty="0" smtClean="0">
                <a:solidFill>
                  <a:schemeClr val="tx1"/>
                </a:solidFill>
              </a:rPr>
              <a:t>Følger med til Urtegaarden,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I, som fristedes og faldt,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Se hvor drabelig for Hjorden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Hyrden stred, da ret det gjaldt!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Se hans Kval og hør hans Bøn,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Lær at bede af Guds Søn!</a:t>
            </a:r>
          </a:p>
          <a:p>
            <a:pPr algn="l"/>
            <a:endParaRPr lang="da-DK" sz="1800" b="1" dirty="0" smtClean="0">
              <a:solidFill>
                <a:schemeClr val="tx1"/>
              </a:solidFill>
            </a:endParaRP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2. </a:t>
            </a:r>
            <a:r>
              <a:rPr lang="da-DK" sz="1800" b="1" dirty="0" smtClean="0">
                <a:solidFill>
                  <a:schemeClr val="tx1"/>
                </a:solidFill>
              </a:rPr>
              <a:t>Følger med og ser paa Thinget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Verdens Dommer skjændt og skjældt,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Trindt af Avindsmænd omringet,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Døds-Dom over Snadhed fældt!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Væn dig, Sjæl til Verdens Løn,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Lær at lide af Guds Søn.</a:t>
            </a:r>
          </a:p>
          <a:p>
            <a:pPr algn="l"/>
            <a:endParaRPr lang="da-DK" sz="1800" b="1" dirty="0" smtClean="0">
              <a:solidFill>
                <a:schemeClr val="tx1"/>
              </a:solidFill>
            </a:endParaRP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3. </a:t>
            </a:r>
            <a:r>
              <a:rPr lang="da-DK" sz="1800" b="1" dirty="0" smtClean="0">
                <a:solidFill>
                  <a:schemeClr val="tx1"/>
                </a:solidFill>
              </a:rPr>
              <a:t>Følger med til Retterstedet,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Ser hans Kors og ser hans Blik!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Ser hans tørre Læber vædet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Ynkelig med Galderdrik!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Ser ham rolig, mild og skjøn!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Lær at dø af Davids Søn!</a:t>
            </a:r>
          </a:p>
          <a:p>
            <a:pPr algn="l"/>
            <a:endParaRPr lang="da-DK" sz="1800" b="1" dirty="0" smtClean="0">
              <a:solidFill>
                <a:schemeClr val="tx1"/>
              </a:solidFill>
            </a:endParaRP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4. </a:t>
            </a:r>
            <a:r>
              <a:rPr lang="da-DK" sz="1800" b="1" dirty="0" smtClean="0">
                <a:solidFill>
                  <a:schemeClr val="tx1"/>
                </a:solidFill>
              </a:rPr>
              <a:t>Følger med til Klippegraven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I den aarle Mørgenstund!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Mørkt der er i Dødning-Haven,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Lysner dog om Engle-Mund: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Krist stod up, som blegnet laa,</a:t>
            </a:r>
          </a:p>
          <a:p>
            <a:pPr algn="l"/>
            <a:r>
              <a:rPr lang="da-DK" sz="1800" b="1" dirty="0" smtClean="0">
                <a:solidFill>
                  <a:schemeClr val="tx1"/>
                </a:solidFill>
              </a:rPr>
              <a:t>Lær ost, Herre, at opstaa</a:t>
            </a:r>
            <a:r>
              <a:rPr lang="da-DK" sz="1800" b="1" dirty="0" smtClean="0">
                <a:solidFill>
                  <a:schemeClr val="tx1"/>
                </a:solidFill>
              </a:rPr>
              <a:t>!</a:t>
            </a:r>
            <a:endParaRPr lang="da-DK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162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Følger med til Urtegaarden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Følger med til Urtegaarden norway</dc:title>
  <dc:creator>admin</dc:creator>
  <cp:lastModifiedBy>admin</cp:lastModifiedBy>
  <cp:revision>14</cp:revision>
  <dcterms:created xsi:type="dcterms:W3CDTF">2026-02-26T17:09:19Z</dcterms:created>
  <dcterms:modified xsi:type="dcterms:W3CDTF">2026-02-28T20:58:44Z</dcterms:modified>
</cp:coreProperties>
</file>