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9B2-0266-40F7-8CA2-82D6029D86A0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D4B0-1B5E-4003-9FAF-160095844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ccording To Thy Gracious Word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el, eterno e santo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304800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Fiel</a:t>
            </a:r>
            <a:r>
              <a:rPr lang="pt-BR" b="1" dirty="0"/>
              <a:t>, eterno e santo </a:t>
            </a:r>
            <a:r>
              <a:rPr lang="pt-BR" b="1" dirty="0" smtClean="0"/>
              <a:t>amor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524000"/>
            <a:ext cx="7543800" cy="3429000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Fiel, eterno e santo amor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 mim mostraste, ó Rei.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Com gratidão e com temor,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de ti me lembrarei.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Por mim morreste, bom Jesus;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cumpriste toda a Lei.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Vivendo agora em tua luz,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de ti me lembrarei.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Verteste o sangue em meu lugar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ali na cruz, eu sei.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Por isso quero te louvar;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de ti me lembrarei.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E, quando a vida terminar,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no céu habitarei.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À tua mesa vou estar,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contigo cearei</a:t>
            </a:r>
            <a:r>
              <a:rPr lang="pt-BR" sz="2000" b="1" dirty="0" smtClean="0">
                <a:solidFill>
                  <a:schemeClr val="tx1"/>
                </a:solidFill>
              </a:rPr>
              <a:t>.</a:t>
            </a:r>
            <a:endParaRPr lang="pt-B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Fiel, eterno e santo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Fiel, eterno e santo amor PORTUGUSE</dc:title>
  <dc:creator>admin</dc:creator>
  <cp:lastModifiedBy>admin</cp:lastModifiedBy>
  <cp:revision>6</cp:revision>
  <dcterms:created xsi:type="dcterms:W3CDTF">2026-02-24T20:24:26Z</dcterms:created>
  <dcterms:modified xsi:type="dcterms:W3CDTF">2026-02-26T16:28:03Z</dcterms:modified>
</cp:coreProperties>
</file>