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CB9E0-AF75-4A5C-9A82-33D0DCBEB882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4DFE-2DCF-41B4-9D85-C29B72AB95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e Mungu Msaada Wa Zam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"/>
            <a:ext cx="6705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Ee Mungu Msaada Wa Zamani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90600"/>
            <a:ext cx="8610600" cy="5410200"/>
          </a:xfrm>
        </p:spPr>
        <p:txBody>
          <a:bodyPr numCol="2">
            <a:noAutofit/>
          </a:bodyPr>
          <a:lstStyle/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Ee </a:t>
            </a:r>
            <a:r>
              <a:rPr lang="pl-PL" sz="2000" b="1" dirty="0" smtClean="0">
                <a:solidFill>
                  <a:schemeClr val="tx1"/>
                </a:solidFill>
              </a:rPr>
              <a:t>mungu msaada wa Zamani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tumaini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letu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Makimbilio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taabuni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Makao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mkono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ulilinda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Watakatifu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Pasipo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walikaa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Wakikutegemea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Zamani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ulimwengu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Haujaumbwa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bado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Tokea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mwanzo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ndiwe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Mungu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 </a:t>
            </a:r>
            <a:r>
              <a:rPr lang="en-US" sz="2000" b="1" dirty="0" err="1" smtClean="0">
                <a:solidFill>
                  <a:schemeClr val="tx1"/>
                </a:solidFill>
              </a:rPr>
              <a:t>Mungu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Miaka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elfu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mbele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kama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moja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Ni </a:t>
            </a:r>
            <a:r>
              <a:rPr lang="en-US" sz="2000" b="1" dirty="0" err="1" smtClean="0">
                <a:solidFill>
                  <a:schemeClr val="tx1"/>
                </a:solidFill>
              </a:rPr>
              <a:t>kama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kesha</a:t>
            </a:r>
            <a:r>
              <a:rPr 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sz="2000" b="1" dirty="0" err="1" smtClean="0">
                <a:solidFill>
                  <a:schemeClr val="tx1"/>
                </a:solidFill>
              </a:rPr>
              <a:t>usiku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Kunapopambazuka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Upesi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zinapita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Huenda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wote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Huenda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ndoto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Haikumbukwi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mchana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pl-PL" sz="2000" b="1" dirty="0" smtClean="0">
                <a:solidFill>
                  <a:schemeClr val="tx1"/>
                </a:solidFill>
              </a:rPr>
              <a:t>Ee mungu msaada wa Zamani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 </a:t>
            </a:r>
            <a:r>
              <a:rPr lang="en-US" sz="2000" b="1" dirty="0" err="1" smtClean="0">
                <a:solidFill>
                  <a:schemeClr val="tx1"/>
                </a:solidFill>
              </a:rPr>
              <a:t>tumaini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letu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Utuhifadhi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taabuni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leo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milele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82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Ee Mungu Msaada Wa Zamani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Ee Mungu Msaada Wa Zamani Swahili  ( ND 416) </dc:title>
  <dc:creator>FRONT</dc:creator>
  <cp:lastModifiedBy>admin</cp:lastModifiedBy>
  <cp:revision>29</cp:revision>
  <dcterms:created xsi:type="dcterms:W3CDTF">2025-11-25T01:41:58Z</dcterms:created>
  <dcterms:modified xsi:type="dcterms:W3CDTF">2026-02-04T21:41:48Z</dcterms:modified>
</cp:coreProperties>
</file>