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CDD35-203C-431D-9072-3D84A7A31DFE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4743B-049F-4877-949E-7161CB08BA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es Jesus C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100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Does Jesus </a:t>
            </a:r>
            <a:r>
              <a:rPr lang="en-US" b="1" dirty="0" smtClean="0">
                <a:solidFill>
                  <a:schemeClr val="bg1"/>
                </a:solidFill>
              </a:rPr>
              <a:t>Care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5" y="838200"/>
            <a:ext cx="8991600" cy="6019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Does Jesus care when my heart is pained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Too deeply for mirth or song,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As the burdens press,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the cares distress,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the way grows weary and long?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yes, He cares, I know He cares,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His heart is touched with my grief;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When the days are weary,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 long night dreary,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 know my Savior cares.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Does Jesus care when my way is dark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With a nameless dread and fear?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As the daylight fades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Into deep night shades,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Does He care enough to be near?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</a:t>
            </a:r>
            <a:r>
              <a:rPr lang="en-US" sz="1800" b="1" dirty="0" smtClean="0">
                <a:solidFill>
                  <a:schemeClr val="bg1"/>
                </a:solidFill>
              </a:rPr>
              <a:t>. Does Jesus care when I’ve tried and failed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To resist some temptation strong;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When for my deep grief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There is no relief,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Though my tears flow all the night long?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4. Does Jesus care when I’ve said “goodbye”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To the dearest on earth to me,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And my sad heart aches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Till it nearly breaks,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Is it aught to Him? Does He see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185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Does Jesus Care?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Jesus Care</dc:title>
  <dc:creator>admin</dc:creator>
  <cp:lastModifiedBy>admin</cp:lastModifiedBy>
  <cp:revision>10</cp:revision>
  <dcterms:created xsi:type="dcterms:W3CDTF">2026-02-05T16:45:09Z</dcterms:created>
  <dcterms:modified xsi:type="dcterms:W3CDTF">2026-02-07T18:35:32Z</dcterms:modified>
</cp:coreProperties>
</file>