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E09E-D9E1-4C66-99E5-D66901A6700C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39370-7BC9-4D2F-A2FF-FA508BA7A1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la Izibusi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0"/>
            <a:ext cx="3429024" cy="57148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Bala</a:t>
            </a:r>
            <a:r>
              <a:rPr lang="en-US" b="1" dirty="0" smtClean="0"/>
              <a:t> </a:t>
            </a:r>
            <a:r>
              <a:rPr lang="en-US" b="1" dirty="0" err="1" smtClean="0"/>
              <a:t>Izibusiso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54" y="857232"/>
            <a:ext cx="8358246" cy="52864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Mhla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ukhathazeka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emhlabeni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Udiniwe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aphelil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amandla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izibusiso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aziningi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Bong'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ungasoli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Bal' </a:t>
            </a:r>
            <a:r>
              <a:rPr lang="en-US" sz="1800" b="1" dirty="0" err="1" smtClean="0">
                <a:solidFill>
                  <a:srgbClr val="FF0000"/>
                </a:solidFill>
              </a:rPr>
              <a:t>izibusiso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zakho-ke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Uzibale-ke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ngazinye</a:t>
            </a:r>
            <a:r>
              <a:rPr lang="en-US" sz="1800" b="1" dirty="0" smtClean="0">
                <a:solidFill>
                  <a:srgbClr val="FF0000"/>
                </a:solidFill>
              </a:rPr>
              <a:t>, he!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phela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aziningi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Bong' </a:t>
            </a:r>
            <a:r>
              <a:rPr lang="en-US" sz="1800" b="1" dirty="0" err="1" smtClean="0">
                <a:solidFill>
                  <a:srgbClr val="FF0000"/>
                </a:solidFill>
              </a:rPr>
              <a:t>iNkosi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ngazo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ungasoli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qha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Uthwesiw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umthwalo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osindayo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Siyasind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isiphambano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izibusiso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wobalul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umthwalo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Nxa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benemfuyo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imfuyo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ephezulu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iziusiso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ligcinelwe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ekhaya-ke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isashisa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Ungesabi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izingelosi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zokuphatha-ke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Zokuyisa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ekhaya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Bala Izibusiso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Bala Izibusiso zakho </dc:title>
  <dc:creator>mary</dc:creator>
  <cp:lastModifiedBy>admin</cp:lastModifiedBy>
  <cp:revision>16</cp:revision>
  <dcterms:created xsi:type="dcterms:W3CDTF">2023-04-28T19:28:10Z</dcterms:created>
  <dcterms:modified xsi:type="dcterms:W3CDTF">2026-02-20T23:04:22Z</dcterms:modified>
</cp:coreProperties>
</file>