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2242-CE98-4D8C-B1BE-5645C6BBBF97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2CE-0ADD-41F2-8E24-63DB81BF4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2242-CE98-4D8C-B1BE-5645C6BBBF97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2CE-0ADD-41F2-8E24-63DB81BF4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2242-CE98-4D8C-B1BE-5645C6BBBF97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2CE-0ADD-41F2-8E24-63DB81BF4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2242-CE98-4D8C-B1BE-5645C6BBBF97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2CE-0ADD-41F2-8E24-63DB81BF4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2242-CE98-4D8C-B1BE-5645C6BBBF97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2CE-0ADD-41F2-8E24-63DB81BF4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2242-CE98-4D8C-B1BE-5645C6BBBF97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2CE-0ADD-41F2-8E24-63DB81BF4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2242-CE98-4D8C-B1BE-5645C6BBBF97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2CE-0ADD-41F2-8E24-63DB81BF4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2242-CE98-4D8C-B1BE-5645C6BBBF97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2CE-0ADD-41F2-8E24-63DB81BF4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2242-CE98-4D8C-B1BE-5645C6BBBF97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2CE-0ADD-41F2-8E24-63DB81BF4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2242-CE98-4D8C-B1BE-5645C6BBBF97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2CE-0ADD-41F2-8E24-63DB81BF4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2242-CE98-4D8C-B1BE-5645C6BBBF97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A2CE-0ADD-41F2-8E24-63DB81BF4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42242-CE98-4D8C-B1BE-5645C6BBBF97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AA2CE-0ADD-41F2-8E24-63DB81BF41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ke, My Soul, and with the Su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wake, my soul, and with the 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685800"/>
            <a:ext cx="6781800" cy="838199"/>
          </a:xfrm>
        </p:spPr>
        <p:txBody>
          <a:bodyPr>
            <a:noAutofit/>
          </a:bodyPr>
          <a:lstStyle/>
          <a:p>
            <a:r>
              <a:rPr lang="en-US" sz="4800" dirty="0" smtClean="0"/>
              <a:t> </a:t>
            </a:r>
            <a:r>
              <a:rPr lang="en-US" sz="4800" dirty="0" smtClean="0"/>
              <a:t> </a:t>
            </a:r>
            <a:r>
              <a:rPr lang="en-US" sz="4800" b="1" dirty="0" smtClean="0"/>
              <a:t>AWAKE,  MY SOUL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743200"/>
            <a:ext cx="8458200" cy="3886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Awake, my soul, and with the sun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Thy daily stage of duty run,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Shake off dull sloth, and joyful rise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To pay thy morning sacrifice.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Thy precious time </a:t>
            </a:r>
            <a:r>
              <a:rPr lang="en-US" sz="1600" b="1" dirty="0" err="1" smtClean="0">
                <a:solidFill>
                  <a:schemeClr val="bg1"/>
                </a:solidFill>
              </a:rPr>
              <a:t>mis</a:t>
            </a:r>
            <a:r>
              <a:rPr lang="en-US" sz="1600" b="1" dirty="0" smtClean="0">
                <a:solidFill>
                  <a:schemeClr val="bg1"/>
                </a:solidFill>
              </a:rPr>
              <a:t>-spent redeem,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Each present day thy last esteem;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Improve thy talent with due care;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For the great day thyself prepare.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Let all thy converse be sincere;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Thy conscience as the noonday clear;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Think how all-seeing God thy ways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And all thy secret thoughts surveys.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By influence of the light divine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Let thy own light in good works shine;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Reflect all heaven's propitious ways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In ardent love and cheerful praise.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5. Wake, and lift up thyself, my heart,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And with the angels bear thy part,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Who all night long unwearied sing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High praise to the eternal King.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6. Praise God, from whom all blessings flow;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Praise Him, all creatures here below;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Praise Him above, ye heavenly host;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Praise Father, Son, and Holy Ghost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193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AWAKE,  MY SOUL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Awake, My Soul, and with the Sun</dc:title>
  <dc:creator>admin</dc:creator>
  <cp:lastModifiedBy>admin</cp:lastModifiedBy>
  <cp:revision>12</cp:revision>
  <dcterms:created xsi:type="dcterms:W3CDTF">2026-02-05T20:03:39Z</dcterms:created>
  <dcterms:modified xsi:type="dcterms:W3CDTF">2026-02-06T16:25:34Z</dcterms:modified>
</cp:coreProperties>
</file>