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DC24-D653-404E-A695-91B585F3B7F7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8978-C5BB-45B7-923A-D0609C427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DC24-D653-404E-A695-91B585F3B7F7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8978-C5BB-45B7-923A-D0609C427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DC24-D653-404E-A695-91B585F3B7F7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8978-C5BB-45B7-923A-D0609C427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DC24-D653-404E-A695-91B585F3B7F7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8978-C5BB-45B7-923A-D0609C427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DC24-D653-404E-A695-91B585F3B7F7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8978-C5BB-45B7-923A-D0609C427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DC24-D653-404E-A695-91B585F3B7F7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8978-C5BB-45B7-923A-D0609C427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DC24-D653-404E-A695-91B585F3B7F7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8978-C5BB-45B7-923A-D0609C427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DC24-D653-404E-A695-91B585F3B7F7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8978-C5BB-45B7-923A-D0609C427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DC24-D653-404E-A695-91B585F3B7F7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8978-C5BB-45B7-923A-D0609C427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DC24-D653-404E-A695-91B585F3B7F7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8978-C5BB-45B7-923A-D0609C427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ADC24-D653-404E-A695-91B585F3B7F7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8978-C5BB-45B7-923A-D0609C427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ADC24-D653-404E-A695-91B585F3B7F7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08978-C5BB-45B7-923A-D0609C427E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for Jesus, all for Jesu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9102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for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276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Allt</a:t>
            </a:r>
            <a:r>
              <a:rPr lang="en-US" b="1" dirty="0"/>
              <a:t> </a:t>
            </a:r>
            <a:r>
              <a:rPr lang="en-US" b="1" dirty="0" err="1"/>
              <a:t>för</a:t>
            </a:r>
            <a:r>
              <a:rPr lang="en-US" b="1" dirty="0"/>
              <a:t> Jesus</a:t>
            </a:r>
            <a:r>
              <a:rPr lang="en-US" b="1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762000"/>
            <a:ext cx="7010400" cy="5867400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1.  </a:t>
            </a:r>
            <a:r>
              <a:rPr lang="sv-SE" sz="1800" b="1" dirty="0" smtClean="0">
                <a:solidFill>
                  <a:schemeClr val="tx1"/>
                </a:solidFill>
              </a:rPr>
              <a:t>Allt för Jesus, allt för Jesus!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Allt hos mig til lifvets slut,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Hvarje tanke, ord och gärning,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Hvarje gad och hvar minut,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Altt för Jesus! O betänk det,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Han rår om oss hvar minut,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Snart vi skåda få hans anlet'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I osäglig fröjd till slut.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2.  </a:t>
            </a:r>
            <a:r>
              <a:rPr lang="sv-SE" sz="1800" b="1" dirty="0" smtClean="0">
                <a:solidFill>
                  <a:schemeClr val="tx1"/>
                </a:solidFill>
              </a:rPr>
              <a:t>Världen si na pärlor prisar,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Är med gyllne glitter nöjd,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Fikar efter lust och ära.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Endast Jesus är min fröjd.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Endast han skall hjärtat hafva,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Ingenting skall skilja mig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Från hans kärlek underbara,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Från hans trohet innerlig.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3.  </a:t>
            </a:r>
            <a:r>
              <a:rPr lang="sv-SE" sz="1800" b="1" dirty="0" smtClean="0">
                <a:solidFill>
                  <a:schemeClr val="tx1"/>
                </a:solidFill>
              </a:rPr>
              <a:t>Sen jag fick min blick på Jesus,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Annat allt för mig försvann.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Han, som led för mig på korset,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Så mitt hjärtas kärlek vann.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Allt för Jesus! han min kärlek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Vunnit har till evig tid.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Gärna bär jag världens smälek,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Blott jag har i honom frid.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4.  </a:t>
            </a:r>
            <a:r>
              <a:rPr lang="sv-SE" sz="1800" b="1" dirty="0" smtClean="0">
                <a:solidFill>
                  <a:schemeClr val="tx1"/>
                </a:solidFill>
              </a:rPr>
              <a:t>O hvad sällhet, o hvad under!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Han som herrars Herre är,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Jesus själf, sin vän mig kallar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Och uti sin famn mig bär.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Allt för Jesus! Han är värdig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Lof och pris och ära ha,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Hyllningssången, skön och härlig,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Här och uti himlarna</a:t>
            </a:r>
            <a:r>
              <a:rPr lang="sv-SE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220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Allt för Jesus!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Allt för Jesus! Swedish</dc:title>
  <dc:creator>admin</dc:creator>
  <cp:lastModifiedBy>admin</cp:lastModifiedBy>
  <cp:revision>12</cp:revision>
  <dcterms:created xsi:type="dcterms:W3CDTF">2026-02-13T18:57:05Z</dcterms:created>
  <dcterms:modified xsi:type="dcterms:W3CDTF">2026-02-15T23:59:07Z</dcterms:modified>
</cp:coreProperties>
</file>