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99807-DDED-4B49-AF6C-25C35B57D957}" type="datetimeFigureOut">
              <a:rPr lang="en-US" smtClean="0"/>
              <a:pPr/>
              <a:t>2/7/2026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A7AB8-F93D-445B-A82D-9520AA99C0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a Tuhan Selalu Pedu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5791200" cy="685800"/>
          </a:xfrm>
        </p:spPr>
        <p:txBody>
          <a:bodyPr>
            <a:normAutofit fontScale="90000"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Apa </a:t>
            </a:r>
            <a:r>
              <a:rPr lang="fi-FI" b="1" dirty="0" smtClean="0">
                <a:solidFill>
                  <a:schemeClr val="bg1"/>
                </a:solidFill>
              </a:rPr>
              <a:t>Tuhan Selalu Peduli?</a:t>
            </a:r>
            <a:r>
              <a:rPr lang="fi-FI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447800"/>
            <a:ext cx="5943600" cy="4114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 </a:t>
            </a:r>
            <a:r>
              <a:rPr lang="en-US" sz="1800" b="1" dirty="0" err="1" smtClean="0">
                <a:solidFill>
                  <a:schemeClr val="bg1"/>
                </a:solidFill>
              </a:rPr>
              <a:t>Apa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s'lalu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waktu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hancur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hati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diserang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Iblis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jalan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p'nuh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duri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apakah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peduli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peduli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kar'na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penuh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kasih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Meskipun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sukar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semua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berubah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tetap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peduli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2. </a:t>
            </a:r>
            <a:r>
              <a:rPr lang="en-US" sz="1800" b="1" dirty="0" err="1" smtClean="0">
                <a:solidFill>
                  <a:schemeClr val="bg1"/>
                </a:solidFill>
              </a:rPr>
              <a:t>Apa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s'lalu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saat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cobaan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pedih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hatiku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sedih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siapa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apakah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3. </a:t>
            </a:r>
            <a:r>
              <a:rPr lang="en-US" sz="1800" b="1" dirty="0" err="1" smtClean="0">
                <a:solidFill>
                  <a:schemeClr val="bg1"/>
                </a:solidFill>
              </a:rPr>
              <a:t>Apa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s'lalu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berpisah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atau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mati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tiada</a:t>
            </a:r>
            <a:r>
              <a:rPr lang="en-US" sz="1800" b="1" dirty="0" smtClean="0">
                <a:solidFill>
                  <a:schemeClr val="bg1"/>
                </a:solidFill>
              </a:rPr>
              <a:t> yang </a:t>
            </a:r>
            <a:r>
              <a:rPr lang="en-US" sz="1800" b="1" dirty="0" err="1" smtClean="0">
                <a:solidFill>
                  <a:schemeClr val="bg1"/>
                </a:solidFill>
              </a:rPr>
              <a:t>dapat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memb'ri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simpati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apakah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Tuhan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peduli</a:t>
            </a:r>
            <a:r>
              <a:rPr lang="en-US" sz="1800" b="1" dirty="0" smtClean="0">
                <a:solidFill>
                  <a:schemeClr val="bg1"/>
                </a:solidFill>
              </a:rPr>
              <a:t>?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Apa Tuhan Selalu Peduli?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Adakah Tuhan Mengawasi  PPK 159 </dc:title>
  <dc:creator>admin</dc:creator>
  <cp:lastModifiedBy>admin</cp:lastModifiedBy>
  <cp:revision>7</cp:revision>
  <dcterms:created xsi:type="dcterms:W3CDTF">2026-02-06T17:02:07Z</dcterms:created>
  <dcterms:modified xsi:type="dcterms:W3CDTF">2026-02-07T19:39:11Z</dcterms:modified>
</cp:coreProperties>
</file>