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100" d="100"/>
          <a:sy n="100" d="100"/>
        </p:scale>
        <p:origin x="-277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3A2E4-C53C-4789-9D6B-80135EDBEEA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5EE7-2D97-4486-B7D7-EBB98AA0C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3A2E4-C53C-4789-9D6B-80135EDBEEA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5EE7-2D97-4486-B7D7-EBB98AA0C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3A2E4-C53C-4789-9D6B-80135EDBEEA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5EE7-2D97-4486-B7D7-EBB98AA0C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3A2E4-C53C-4789-9D6B-80135EDBEEA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5EE7-2D97-4486-B7D7-EBB98AA0C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3A2E4-C53C-4789-9D6B-80135EDBEEA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5EE7-2D97-4486-B7D7-EBB98AA0C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3A2E4-C53C-4789-9D6B-80135EDBEEA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5EE7-2D97-4486-B7D7-EBB98AA0C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3A2E4-C53C-4789-9D6B-80135EDBEEA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5EE7-2D97-4486-B7D7-EBB98AA0C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3A2E4-C53C-4789-9D6B-80135EDBEEA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5EE7-2D97-4486-B7D7-EBB98AA0C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3A2E4-C53C-4789-9D6B-80135EDBEEA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5EE7-2D97-4486-B7D7-EBB98AA0C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3A2E4-C53C-4789-9D6B-80135EDBEEA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5EE7-2D97-4486-B7D7-EBB98AA0C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3A2E4-C53C-4789-9D6B-80135EDBEEA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5EE7-2D97-4486-B7D7-EBB98AA0C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3A2E4-C53C-4789-9D6B-80135EDBEEA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A5EE7-2D97-4486-B7D7-EBB98AA0C9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ccording To Thy Gracious Word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ccording to Thy gracious w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2401"/>
            <a:ext cx="68580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According </a:t>
            </a:r>
            <a:r>
              <a:rPr lang="en-US" b="1" dirty="0"/>
              <a:t>to Thy gracious word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990600"/>
            <a:ext cx="7543800" cy="3886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According to Thy gracious word,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In meek humility,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This will I do, my dying Lord,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 will remember Thee.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Thy body, broken for my sake,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My bread from heaven shall be;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Thy </a:t>
            </a:r>
            <a:r>
              <a:rPr lang="en-US" sz="1600" b="1" dirty="0" err="1" smtClean="0">
                <a:solidFill>
                  <a:schemeClr val="tx1"/>
                </a:solidFill>
              </a:rPr>
              <a:t>testamental</a:t>
            </a:r>
            <a:r>
              <a:rPr lang="en-US" sz="1600" b="1" dirty="0" smtClean="0">
                <a:solidFill>
                  <a:schemeClr val="tx1"/>
                </a:solidFill>
              </a:rPr>
              <a:t> cup I take,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And thus remember Thee.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 Gethsemane can I forget?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Or there Thy conflict see,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Thine</a:t>
            </a:r>
            <a:r>
              <a:rPr lang="en-US" sz="1600" b="1" dirty="0" smtClean="0">
                <a:solidFill>
                  <a:schemeClr val="tx1"/>
                </a:solidFill>
              </a:rPr>
              <a:t> agony and bloody sweat,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And not remember Thee?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4. When to the cross I turn mine eyes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And rest on Calvary,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O Lamb of God, my sacrifice,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 must remember </a:t>
            </a:r>
            <a:r>
              <a:rPr lang="en-US" sz="1600" b="1" dirty="0" smtClean="0">
                <a:solidFill>
                  <a:schemeClr val="tx1"/>
                </a:solidFill>
              </a:rPr>
              <a:t>Thee.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5. Remember Thee and all Thy pains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And all Thy love to me;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Yea, while a breath, a pulse remains,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 will remember Thee.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6. And when these failing lips grow dumb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And mind and memory flee,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When Thou </a:t>
            </a:r>
            <a:r>
              <a:rPr lang="en-US" sz="1600" b="1" dirty="0" err="1" smtClean="0">
                <a:solidFill>
                  <a:schemeClr val="tx1"/>
                </a:solidFill>
              </a:rPr>
              <a:t>shalt</a:t>
            </a:r>
            <a:r>
              <a:rPr lang="en-US" sz="1600" b="1" dirty="0" smtClean="0">
                <a:solidFill>
                  <a:schemeClr val="tx1"/>
                </a:solidFill>
              </a:rPr>
              <a:t> in Thy kingdom come,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Jesus, remember me.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169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According to Thy gracious word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According to Thy gracious word</dc:title>
  <dc:creator>admin</dc:creator>
  <cp:lastModifiedBy>admin</cp:lastModifiedBy>
  <cp:revision>11</cp:revision>
  <dcterms:created xsi:type="dcterms:W3CDTF">2026-02-24T16:14:48Z</dcterms:created>
  <dcterms:modified xsi:type="dcterms:W3CDTF">2026-02-24T20:12:49Z</dcterms:modified>
</cp:coreProperties>
</file>