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DAC4-BA06-4C6C-A0D6-086D2B90C613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607E9-C130-41CD-BC28-42BA71A12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i seja consagrada minha vida(Notti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09600"/>
          </a:xfrm>
        </p:spPr>
        <p:txBody>
          <a:bodyPr>
            <a:noAutofit/>
          </a:bodyPr>
          <a:lstStyle/>
          <a:p>
            <a:r>
              <a:rPr lang="pt-BR" sz="3600" b="1" dirty="0"/>
              <a:t>A Ti seja consagrada minha </a:t>
            </a:r>
            <a:r>
              <a:rPr lang="pt-BR" sz="3600" b="1" dirty="0" smtClean="0"/>
              <a:t>vida</a:t>
            </a:r>
            <a:r>
              <a:rPr lang="en-US" sz="3600" b="1" dirty="0" smtClean="0"/>
              <a:t>(Nottingham)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9144000" cy="3810000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1. A </a:t>
            </a:r>
            <a:r>
              <a:rPr lang="en-US" sz="2000" b="1" dirty="0" smtClean="0">
                <a:solidFill>
                  <a:schemeClr val="tx1"/>
                </a:solidFill>
              </a:rPr>
              <a:t>Ti</a:t>
            </a:r>
            <a:r>
              <a:rPr lang="pt-BR" sz="2000" b="1" dirty="0" smtClean="0">
                <a:solidFill>
                  <a:schemeClr val="tx1"/>
                </a:solidFill>
              </a:rPr>
              <a:t>, seja consagrada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minha vida, ó meu Senhor;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meus momentos e meus dias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sejam só em Teu louvor.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2. Sempre minhas mãos se movam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com presteza e com amor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meus pés velozes corram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ao serviço do Senhor.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3. Minha voz agora toma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para Teu louvor cantar;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toma os lábios meus, fazendo-os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 mensagem proclamar.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4. Minha prata e ouro toma,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nada quero Te esconder;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minha inteligência usa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para sempre o bem fazer.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5. A vontade minha toma,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sujeitando-a a Ti Senhor,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do meu coração fazendo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 Teu trono, ó Salvador.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6. Meu amor e meu desejo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sejam só Teu nome honrar;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faze que meu ser inteiro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eu Te possa consagrar. </a:t>
            </a:r>
            <a:r>
              <a:rPr lang="pt-BR" sz="2000" b="1" dirty="0" smtClean="0">
                <a:solidFill>
                  <a:schemeClr val="tx1"/>
                </a:solidFill>
              </a:rPr>
              <a:t>Amém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145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Ti seja consagrada minha vida(Nottingham)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Ti seja consagrada minha vida portuguse</dc:title>
  <dc:creator>FRONT</dc:creator>
  <cp:lastModifiedBy>admin</cp:lastModifiedBy>
  <cp:revision>11</cp:revision>
  <dcterms:created xsi:type="dcterms:W3CDTF">2024-01-26T22:07:07Z</dcterms:created>
  <dcterms:modified xsi:type="dcterms:W3CDTF">2026-02-16T18:01:06Z</dcterms:modified>
</cp:coreProperties>
</file>