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B7AF5-F76B-469E-B732-C864673A2A7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D6F1E-38D1-4F03-A2E4-6BECC153D5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놀라운 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놀라운 주의 </a:t>
            </a:r>
            <a:r>
              <a:rPr lang="ko-KR" altLang="en-US" b="1" dirty="0" smtClean="0"/>
              <a:t>사랑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4800600" cy="43434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길 잃은  양처럼  헤맬 때  주님 찾아 오셔서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사랑의 팔로 안으시고 바른 길  인도하네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아픈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상처 치유하사 어루만져주시고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어둠이 몰려와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두려울 때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나를 지키시는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>
              <a:lnSpc>
                <a:spcPct val="170000"/>
              </a:lnSpc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놀라우신 주의 사랑 날 위해 죽으신 주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이전 성도들과 함께 주님을 찬양하리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</a:p>
          <a:p>
            <a:pPr algn="l">
              <a:lnSpc>
                <a:spcPct val="170000"/>
              </a:lnSpc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놀라우신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주의 사랑 날 위해 죽으신 주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하늘 영광 버리시고 십자가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지셨네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멀리뵈는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본향으로 나를 인도하시며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사랑하는 주의  자녀 주의 얼굴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뵈오리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endParaRPr lang="en-US" altLang="ko-K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놀라운 주의 사랑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놀라운 주의 사랑 Francis H. Rowley</dc:title>
  <dc:creator>FRONT</dc:creator>
  <cp:lastModifiedBy>FRONT</cp:lastModifiedBy>
  <cp:revision>22</cp:revision>
  <dcterms:created xsi:type="dcterms:W3CDTF">2024-06-09T23:47:20Z</dcterms:created>
  <dcterms:modified xsi:type="dcterms:W3CDTF">2026-01-12T16:20:27Z</dcterms:modified>
</cp:coreProperties>
</file>