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BB30A-AD27-4FBC-98D8-4BABF50D06DC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E85CF-0739-4468-BE4D-1461591271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BB30A-AD27-4FBC-98D8-4BABF50D06DC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E85CF-0739-4468-BE4D-1461591271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BB30A-AD27-4FBC-98D8-4BABF50D06DC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E85CF-0739-4468-BE4D-1461591271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BB30A-AD27-4FBC-98D8-4BABF50D06DC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E85CF-0739-4468-BE4D-1461591271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BB30A-AD27-4FBC-98D8-4BABF50D06DC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E85CF-0739-4468-BE4D-1461591271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BB30A-AD27-4FBC-98D8-4BABF50D06DC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E85CF-0739-4468-BE4D-1461591271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BB30A-AD27-4FBC-98D8-4BABF50D06DC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E85CF-0739-4468-BE4D-1461591271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BB30A-AD27-4FBC-98D8-4BABF50D06DC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E85CF-0739-4468-BE4D-1461591271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BB30A-AD27-4FBC-98D8-4BABF50D06DC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E85CF-0739-4468-BE4D-1461591271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BB30A-AD27-4FBC-98D8-4BABF50D06DC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E85CF-0739-4468-BE4D-1461591271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BB30A-AD27-4FBC-98D8-4BABF50D06DC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E85CF-0739-4468-BE4D-1461591271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3BB30A-AD27-4FBC-98D8-4BABF50D06DC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1E85CF-0739-4468-BE4D-1461591271B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ove Lifted Me.jpg"/>
          <p:cNvPicPr>
            <a:picLocks noChangeAspect="1"/>
          </p:cNvPicPr>
          <p:nvPr userDrawn="1"/>
        </p:nvPicPr>
        <p:blipFill>
          <a:blip r:embed="rId14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그 사랑이 날 건졌네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33600" y="152400"/>
            <a:ext cx="4876800" cy="381000"/>
          </a:xfrm>
        </p:spPr>
        <p:txBody>
          <a:bodyPr>
            <a:normAutofit fontScale="90000"/>
          </a:bodyPr>
          <a:lstStyle/>
          <a:p>
            <a:r>
              <a:rPr lang="ko-KR" altLang="en-US" b="1" dirty="0"/>
              <a:t>그 사랑이 날 </a:t>
            </a:r>
            <a:r>
              <a:rPr lang="ko-KR" altLang="en-US" b="1" dirty="0" smtClean="0"/>
              <a:t>건졌네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685800"/>
            <a:ext cx="3810000" cy="5334000"/>
          </a:xfrm>
        </p:spPr>
        <p:txBody>
          <a:bodyPr>
            <a:noAutofit/>
          </a:bodyPr>
          <a:lstStyle/>
          <a:p>
            <a:pPr algn="l"/>
            <a:r>
              <a:rPr lang="en-US" altLang="ko-KR" sz="1600" b="1" dirty="0" smtClean="0">
                <a:solidFill>
                  <a:schemeClr val="tx1"/>
                </a:solidFill>
              </a:rPr>
              <a:t>1. 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죄 가운데 빠져서 참평안 없을때 </a:t>
            </a:r>
          </a:p>
          <a:p>
            <a:pPr algn="l"/>
            <a:r>
              <a:rPr lang="ko-KR" altLang="en-US" sz="1600" b="1" dirty="0" smtClean="0">
                <a:solidFill>
                  <a:schemeClr val="tx1"/>
                </a:solidFill>
              </a:rPr>
              <a:t>깊은 바다 속에서 도울자 없을때</a:t>
            </a:r>
          </a:p>
          <a:p>
            <a:pPr algn="l"/>
            <a:r>
              <a:rPr lang="ko-KR" altLang="en-US" sz="1600" b="1" dirty="0" smtClean="0">
                <a:solidFill>
                  <a:schemeClr val="tx1"/>
                </a:solidFill>
              </a:rPr>
              <a:t>능력 많은 주 예수 내 음성 들으사 </a:t>
            </a:r>
          </a:p>
          <a:p>
            <a:pPr algn="l"/>
            <a:r>
              <a:rPr lang="ko-KR" altLang="en-US" sz="1600" b="1" dirty="0" smtClean="0">
                <a:solidFill>
                  <a:schemeClr val="tx1"/>
                </a:solidFill>
              </a:rPr>
              <a:t>사랑의 손 내 밀어 날 건졌네</a:t>
            </a:r>
            <a:r>
              <a:rPr lang="en-US" altLang="ko-KR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altLang="ko-KR" sz="16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600" b="1" dirty="0" smtClean="0">
                <a:solidFill>
                  <a:srgbClr val="FF0000"/>
                </a:solidFill>
              </a:rPr>
              <a:t>후렴</a:t>
            </a:r>
          </a:p>
          <a:p>
            <a:pPr algn="l"/>
            <a:r>
              <a:rPr lang="ko-KR" altLang="en-US" sz="1600" b="1" dirty="0" smtClean="0">
                <a:solidFill>
                  <a:srgbClr val="FF0000"/>
                </a:solidFill>
              </a:rPr>
              <a:t>그 사랑이 날 건졌네 </a:t>
            </a:r>
          </a:p>
          <a:p>
            <a:pPr algn="l"/>
            <a:r>
              <a:rPr lang="ko-KR" altLang="en-US" sz="1600" b="1" dirty="0" smtClean="0">
                <a:solidFill>
                  <a:srgbClr val="FF0000"/>
                </a:solidFill>
              </a:rPr>
              <a:t>날 구할자 없을 때 건지셨네</a:t>
            </a:r>
          </a:p>
          <a:p>
            <a:pPr algn="l"/>
            <a:r>
              <a:rPr lang="ko-KR" altLang="en-US" sz="1600" b="1" dirty="0" smtClean="0">
                <a:solidFill>
                  <a:srgbClr val="FF0000"/>
                </a:solidFill>
              </a:rPr>
              <a:t>그 사랑이 날 건졌네 </a:t>
            </a:r>
          </a:p>
          <a:p>
            <a:pPr algn="l"/>
            <a:r>
              <a:rPr lang="ko-KR" altLang="en-US" sz="1600" b="1" dirty="0" smtClean="0">
                <a:solidFill>
                  <a:srgbClr val="FF0000"/>
                </a:solidFill>
              </a:rPr>
              <a:t>날 구할자 없을 때 건지셨네</a:t>
            </a:r>
            <a:r>
              <a:rPr lang="en-US" altLang="ko-KR" sz="16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altLang="ko-KR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1600" b="1" dirty="0" smtClean="0">
                <a:solidFill>
                  <a:schemeClr val="tx1"/>
                </a:solidFill>
              </a:rPr>
              <a:t>2. 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나의 마음 다하여 주님을 따르리 </a:t>
            </a:r>
          </a:p>
          <a:p>
            <a:pPr algn="l"/>
            <a:r>
              <a:rPr lang="ko-KR" altLang="en-US" sz="1600" b="1" dirty="0" smtClean="0">
                <a:solidFill>
                  <a:schemeClr val="tx1"/>
                </a:solidFill>
              </a:rPr>
              <a:t>주와 동행 하면서 찬양을 드리리</a:t>
            </a:r>
          </a:p>
          <a:p>
            <a:pPr algn="l"/>
            <a:r>
              <a:rPr lang="ko-KR" altLang="en-US" sz="1600" b="1" dirty="0" smtClean="0">
                <a:solidFill>
                  <a:schemeClr val="tx1"/>
                </a:solidFill>
              </a:rPr>
              <a:t>넓고 깊은 그 사랑 내 마음 녹이니 </a:t>
            </a:r>
          </a:p>
          <a:p>
            <a:pPr algn="l"/>
            <a:r>
              <a:rPr lang="ko-KR" altLang="en-US" sz="1600" b="1" dirty="0" smtClean="0">
                <a:solidFill>
                  <a:schemeClr val="tx1"/>
                </a:solidFill>
              </a:rPr>
              <a:t>나도 주를 사랑하며 섬기리</a:t>
            </a:r>
            <a:r>
              <a:rPr lang="en-US" altLang="ko-KR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altLang="ko-KR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1600" b="1" dirty="0" smtClean="0">
                <a:solidFill>
                  <a:schemeClr val="tx1"/>
                </a:solidFill>
              </a:rPr>
              <a:t>3. 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죄에 빠진 영혼아 주님을 보아라 </a:t>
            </a:r>
          </a:p>
          <a:p>
            <a:pPr algn="l"/>
            <a:r>
              <a:rPr lang="ko-KR" altLang="en-US" sz="1600" b="1" dirty="0" smtClean="0">
                <a:solidFill>
                  <a:schemeClr val="tx1"/>
                </a:solidFill>
              </a:rPr>
              <a:t>깊은 바다 속에서 널 건져 주시리</a:t>
            </a:r>
          </a:p>
          <a:p>
            <a:pPr algn="l"/>
            <a:r>
              <a:rPr lang="ko-KR" altLang="en-US" sz="1600" b="1" dirty="0" smtClean="0">
                <a:solidFill>
                  <a:schemeClr val="tx1"/>
                </a:solidFill>
              </a:rPr>
              <a:t>바다의 큰 풍랑도 잠잠케하시는 </a:t>
            </a:r>
          </a:p>
          <a:p>
            <a:pPr algn="l"/>
            <a:r>
              <a:rPr lang="ko-KR" altLang="en-US" sz="1600" b="1" dirty="0" smtClean="0">
                <a:solidFill>
                  <a:schemeClr val="tx1"/>
                </a:solidFill>
              </a:rPr>
              <a:t>주님 오늘 너를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구원하시리</a:t>
            </a:r>
            <a:r>
              <a:rPr lang="en-US" altLang="ko-KR" sz="1600" b="1" dirty="0" smtClean="0">
                <a:solidFill>
                  <a:schemeClr val="tx1"/>
                </a:solidFill>
              </a:rPr>
              <a:t>.</a:t>
            </a:r>
            <a:endParaRPr lang="ko-KR" alt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1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96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그 사랑이 날 건졌네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그 사랑이 날 건졌네 </dc:title>
  <dc:creator>FRONT</dc:creator>
  <cp:lastModifiedBy>FRONT</cp:lastModifiedBy>
  <cp:revision>13</cp:revision>
  <dcterms:created xsi:type="dcterms:W3CDTF">2026-01-06T01:46:43Z</dcterms:created>
  <dcterms:modified xsi:type="dcterms:W3CDTF">2026-01-08T15:50:32Z</dcterms:modified>
</cp:coreProperties>
</file>