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29280-B085-4FEC-A4BD-07B78C04BC82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710B-B87C-45EE-88C9-9B30CD778A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拯救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81000"/>
            <a:ext cx="2590800" cy="6096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祂拯救我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86000"/>
            <a:ext cx="5410200" cy="4191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救主耶穌由天而來，為要使我蒙祂慈愛，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祂經羞辱罪惡壓害，伸張恩手救我。</a:t>
            </a:r>
          </a:p>
          <a:p>
            <a:pPr algn="l"/>
            <a:endParaRPr lang="zh-TW" altLang="en-US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從污泥中祂拯救我，用慈愛手祂拯救我，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從黑暗中進入光明，讚美主名，祂拯救我。</a:t>
            </a:r>
          </a:p>
          <a:p>
            <a:pPr algn="l"/>
            <a:endParaRPr lang="zh-TW" altLang="en-US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主為我戴荊棘冠冕，兩手被釘滴下血點，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因我陷在罪中可憐，主伸愛手救我。</a:t>
            </a:r>
          </a:p>
          <a:p>
            <a:pPr algn="l"/>
            <a:endParaRPr lang="zh-TW" altLang="en-US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現在我靈快樂平安，因我居處安全無險，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我真難用口舌述傳，耶穌如何救我</a:t>
            </a:r>
            <a:r>
              <a:rPr lang="zh-TW" altLang="en-US" b="1" dirty="0" smtClean="0">
                <a:solidFill>
                  <a:schemeClr val="bg1"/>
                </a:solidFill>
              </a:rPr>
              <a:t>。</a:t>
            </a:r>
            <a:endParaRPr lang="en-US" altLang="zh-TW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142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祂拯救我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祂拯救我 </dc:title>
  <dc:creator>FRONT</dc:creator>
  <cp:lastModifiedBy>FRONT</cp:lastModifiedBy>
  <cp:revision>5</cp:revision>
  <dcterms:created xsi:type="dcterms:W3CDTF">2026-01-22T19:52:12Z</dcterms:created>
  <dcterms:modified xsi:type="dcterms:W3CDTF">2026-01-23T17:23:23Z</dcterms:modified>
</cp:coreProperties>
</file>