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21F81-73C7-40D6-ADC3-924C80A70742}" type="datetimeFigureOut">
              <a:rPr lang="en-US" smtClean="0"/>
              <a:pPr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5459-8E4C-4390-BF0A-EE82CF94C6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目をイエスに向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038600" cy="38100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目をイエスに向</a:t>
            </a:r>
            <a:r>
              <a:rPr lang="ja-JP" altLang="en-US" b="1" smtClean="0"/>
              <a:t>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4648200" cy="3657600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１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. </a:t>
            </a:r>
            <a:r>
              <a:rPr lang="ja-JP" altLang="en-US" sz="2000" b="1" smtClean="0">
                <a:solidFill>
                  <a:schemeClr val="tx1"/>
                </a:solidFill>
              </a:rPr>
              <a:t>心弱り悩み　闇を歩くとき　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救い主を仰ぐ　いのち与えられ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.</a:t>
            </a:r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　　</a:t>
            </a: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目をイエスに向け　その御顔見れば　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栄光と恵みは照り　地のものは消え去る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.</a:t>
            </a:r>
            <a:endParaRPr lang="ja-JP" altLang="en-US" sz="2000" b="1" smtClean="0">
              <a:solidFill>
                <a:srgbClr val="FF0000"/>
              </a:solidFill>
            </a:endParaRPr>
          </a:p>
          <a:p>
            <a:pPr algn="l"/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２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. </a:t>
            </a:r>
            <a:r>
              <a:rPr lang="ja-JP" altLang="en-US" sz="2000" b="1" smtClean="0">
                <a:solidFill>
                  <a:schemeClr val="tx1"/>
                </a:solidFill>
              </a:rPr>
              <a:t>とわに死に勝たれた　主に従い行く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罪の支配は去り　勝利与えられ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.</a:t>
            </a:r>
            <a:endParaRPr lang="ja-JP" altLang="en-US" sz="2000" b="1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　　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３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. </a:t>
            </a:r>
            <a:r>
              <a:rPr lang="ja-JP" altLang="en-US" sz="2000" b="1" smtClean="0">
                <a:solidFill>
                  <a:schemeClr val="tx1"/>
                </a:solidFill>
              </a:rPr>
              <a:t>約束信じれば　すべて満たされて　</a:t>
            </a:r>
          </a:p>
          <a:p>
            <a:pPr algn="l"/>
            <a:r>
              <a:rPr lang="ja-JP" altLang="en-US" sz="2000" b="1" smtClean="0">
                <a:solidFill>
                  <a:schemeClr val="tx1"/>
                </a:solidFill>
              </a:rPr>
              <a:t>救いを語るため　渇いた世に行く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.</a:t>
            </a:r>
            <a:endParaRPr lang="en-US" altLang="ja-JP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目をイエスに向け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目をイエスに向け japan</dc:title>
  <dc:creator>FRONT</dc:creator>
  <cp:lastModifiedBy>FRONT</cp:lastModifiedBy>
  <cp:revision>6</cp:revision>
  <dcterms:created xsi:type="dcterms:W3CDTF">2026-01-12T19:49:17Z</dcterms:created>
  <dcterms:modified xsi:type="dcterms:W3CDTF">2026-01-16T17:53:13Z</dcterms:modified>
</cp:coreProperties>
</file>