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FB354-2706-4679-AB2E-5C8FA308F1D4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4994-68E1-4330-8CDB-A389411F40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to Thee, my God, this nigh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晚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"/>
            <a:ext cx="1524000" cy="6096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晚禱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2895600" cy="40386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今夜聚集到主面前，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感謝主賜一日恩典！ 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萬王之王求祢看顧，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在祢翼下得蒙保護。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今日所犯一切過錯，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懇求耶穌來赦免我；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除我心中一切煩惱，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與神與人彼此和好。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我今靠主平靜安恬，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合我雙眼整夜安眠；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清晨醒來賜我活力，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能事奉主更加竭力。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讚美真神萬福之根，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世上萬民讚美主恩；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天使天軍讚美主名，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讚美聖父聖子聖靈。阿門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。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149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晚禱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晚禱</dc:title>
  <dc:creator>FRONT</dc:creator>
  <cp:lastModifiedBy>admin</cp:lastModifiedBy>
  <cp:revision>8</cp:revision>
  <dcterms:created xsi:type="dcterms:W3CDTF">2025-10-29T20:27:49Z</dcterms:created>
  <dcterms:modified xsi:type="dcterms:W3CDTF">2026-01-29T02:07:20Z</dcterms:modified>
</cp:coreProperties>
</file>