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92FF-1115-4568-ACE4-272D955985DE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CB0A-4AF4-4C2C-84FD-5F242B28B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92FF-1115-4568-ACE4-272D955985DE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CB0A-4AF4-4C2C-84FD-5F242B28B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92FF-1115-4568-ACE4-272D955985DE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CB0A-4AF4-4C2C-84FD-5F242B28B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92FF-1115-4568-ACE4-272D955985DE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CB0A-4AF4-4C2C-84FD-5F242B28B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92FF-1115-4568-ACE4-272D955985DE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CB0A-4AF4-4C2C-84FD-5F242B28B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92FF-1115-4568-ACE4-272D955985DE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CB0A-4AF4-4C2C-84FD-5F242B28B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92FF-1115-4568-ACE4-272D955985DE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CB0A-4AF4-4C2C-84FD-5F242B28B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92FF-1115-4568-ACE4-272D955985DE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CB0A-4AF4-4C2C-84FD-5F242B28B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92FF-1115-4568-ACE4-272D955985DE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CB0A-4AF4-4C2C-84FD-5F242B28B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92FF-1115-4568-ACE4-272D955985DE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CB0A-4AF4-4C2C-84FD-5F242B28B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92FF-1115-4568-ACE4-272D955985DE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CB0A-4AF4-4C2C-84FD-5F242B28B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392FF-1115-4568-ACE4-272D955985DE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8CB0A-4AF4-4C2C-84FD-5F242B28B6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ve Lifted Me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愛救了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152400"/>
            <a:ext cx="2743200" cy="457199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愛救了我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762000"/>
            <a:ext cx="3352800" cy="4572000"/>
          </a:xfrm>
        </p:spPr>
        <p:txBody>
          <a:bodyPr>
            <a:noAutofit/>
          </a:bodyPr>
          <a:lstStyle/>
          <a:p>
            <a:pPr algn="l"/>
            <a:r>
              <a:rPr lang="en-US" altLang="zh-TW" sz="1600" b="1" dirty="0" smtClean="0">
                <a:solidFill>
                  <a:schemeClr val="tx1"/>
                </a:solidFill>
              </a:rPr>
              <a:t>1. 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我曾深沈罪海中 遠離平安之岸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污穢重染墮落深 永遠沈淪無望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但是滄海真主宰 聞我絕望呼聲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伸手海中救了我 我已安全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愛救了我 愛救了我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當我在世界漂泊 愛救了我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愛救了我 愛救了我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當我在世界漂泊 愛救了我</a:t>
            </a:r>
          </a:p>
          <a:p>
            <a:pPr algn="l"/>
            <a:endParaRPr lang="zh-TW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/>
                </a:solidFill>
              </a:rPr>
              <a:t>2. 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絕望靈魂今仰望 主愛完全拯救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祂愛即刻來救我 使我脫離徘徊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祂是萬物和主宰 人人尊祂的名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永遠作我的救主 愛的救主</a:t>
            </a:r>
          </a:p>
          <a:p>
            <a:pPr algn="l"/>
            <a:endParaRPr lang="zh-TW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/>
                </a:solidFill>
              </a:rPr>
              <a:t>3. 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我獻上全心全人 永遠跟隨我主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在祂殿中真蒙福 讚美直到永遠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祂的愛偉大真實 使我傾心愛慕</a:t>
            </a: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讚美忠誠和服事 我的救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主</a:t>
            </a:r>
            <a:endParaRPr lang="en-US" altLang="zh-TW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197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愛救了我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愛救了我 </dc:title>
  <dc:creator>FRONT</dc:creator>
  <cp:lastModifiedBy>FRONT</cp:lastModifiedBy>
  <cp:revision>4</cp:revision>
  <dcterms:created xsi:type="dcterms:W3CDTF">2026-01-03T17:53:39Z</dcterms:created>
  <dcterms:modified xsi:type="dcterms:W3CDTF">2026-01-05T18:06:06Z</dcterms:modified>
</cp:coreProperties>
</file>