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5985A-71BB-4316-9660-D10A74430F07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552F-9FCC-4F45-A947-30B5E933D7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つみのため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495800" cy="3810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わがつみのた</a:t>
            </a:r>
            <a:r>
              <a:rPr lang="ja-JP" altLang="en-US" b="1"/>
              <a:t>め</a:t>
            </a:r>
            <a:r>
              <a:rPr lang="ja-JP" altLang="en-US" b="1" smtClean="0"/>
              <a:t>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9296400" cy="4114800"/>
          </a:xfrm>
        </p:spPr>
        <p:txBody>
          <a:bodyPr numCol="2"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我が罪のために　見失せ給いし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主を拝しまつる　日ぞ懐かしき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うるわしき星の　かなたに行きて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まの当たり君を　拝しまつらなん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見るところ今は　かすかなれども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その日には顔を　合わせて相見ん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輝く御顔を　拝しまつらば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憂いと悩みの　雲は消え失せん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げに我の望み　我の喜び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主を拝しまつる　日はいや近し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8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err="1" smtClean="0">
                <a:solidFill>
                  <a:schemeClr val="tx1"/>
                </a:solidFill>
              </a:rPr>
              <a:t>Waga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Tsumi</a:t>
            </a:r>
            <a:r>
              <a:rPr lang="es-ES" sz="1800" b="1" dirty="0" smtClean="0">
                <a:solidFill>
                  <a:schemeClr val="tx1"/>
                </a:solidFill>
              </a:rPr>
              <a:t> No </a:t>
            </a:r>
            <a:r>
              <a:rPr lang="es-ES" sz="1800" b="1" dirty="0" err="1" smtClean="0">
                <a:solidFill>
                  <a:schemeClr val="tx1"/>
                </a:solidFill>
              </a:rPr>
              <a:t>Tame</a:t>
            </a:r>
            <a:r>
              <a:rPr lang="es-ES" sz="1800" b="1" dirty="0" smtClean="0">
                <a:solidFill>
                  <a:schemeClr val="tx1"/>
                </a:solidFill>
              </a:rPr>
              <a:t> Ni Mi </a:t>
            </a:r>
            <a:r>
              <a:rPr lang="es-ES" sz="1800" b="1" dirty="0" err="1" smtClean="0">
                <a:solidFill>
                  <a:schemeClr val="tx1"/>
                </a:solidFill>
              </a:rPr>
              <a:t>usetamaishi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Shu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haishi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matsuru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Hizo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natsu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kashiki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Uruwashiki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hoshino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kanatani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yukite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Manoatari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kimi</a:t>
            </a:r>
            <a:r>
              <a:rPr lang="en-US" sz="1800" b="1" dirty="0" smtClean="0">
                <a:solidFill>
                  <a:srgbClr val="FF0000"/>
                </a:solidFill>
              </a:rPr>
              <a:t> o, </a:t>
            </a:r>
            <a:r>
              <a:rPr lang="en-US" sz="1800" b="1" dirty="0" err="1" smtClean="0">
                <a:solidFill>
                  <a:srgbClr val="FF0000"/>
                </a:solidFill>
              </a:rPr>
              <a:t>Haishi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matsuranan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Miru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tokoro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imawa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Kasuka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naredomo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Sonohiniwa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kao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Awasete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aimin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Kagayaku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nikao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Haishi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matsuraba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Ureitonayamino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Kumo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kieusen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Geni</a:t>
            </a:r>
            <a:r>
              <a:rPr lang="en-US" sz="1800" b="1" dirty="0" smtClean="0">
                <a:solidFill>
                  <a:schemeClr val="tx1"/>
                </a:solidFill>
              </a:rPr>
              <a:t> ware no </a:t>
            </a:r>
            <a:r>
              <a:rPr lang="en-US" sz="1800" b="1" dirty="0" err="1" smtClean="0">
                <a:solidFill>
                  <a:schemeClr val="tx1"/>
                </a:solidFill>
              </a:rPr>
              <a:t>nozomi</a:t>
            </a:r>
            <a:r>
              <a:rPr lang="en-US" sz="1800" b="1" dirty="0" smtClean="0">
                <a:solidFill>
                  <a:schemeClr val="tx1"/>
                </a:solidFill>
              </a:rPr>
              <a:t>, Ware no </a:t>
            </a:r>
            <a:r>
              <a:rPr lang="en-US" sz="1800" b="1" dirty="0" err="1" smtClean="0">
                <a:solidFill>
                  <a:schemeClr val="tx1"/>
                </a:solidFill>
              </a:rPr>
              <a:t>yorokobi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Shu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haishi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matsuru</a:t>
            </a:r>
            <a:r>
              <a:rPr lang="en-US" sz="1800" b="1" dirty="0" smtClean="0">
                <a:solidFill>
                  <a:schemeClr val="tx1"/>
                </a:solidFill>
              </a:rPr>
              <a:t>, Hi </a:t>
            </a:r>
            <a:r>
              <a:rPr lang="en-US" sz="1800" b="1" dirty="0" err="1" smtClean="0">
                <a:solidFill>
                  <a:schemeClr val="tx1"/>
                </a:solidFill>
              </a:rPr>
              <a:t>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chikashi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わがつみのために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わがつみのために </dc:title>
  <dc:creator>FRONT</dc:creator>
  <cp:lastModifiedBy>FRONT</cp:lastModifiedBy>
  <cp:revision>5</cp:revision>
  <dcterms:created xsi:type="dcterms:W3CDTF">2026-01-03T16:21:47Z</dcterms:created>
  <dcterms:modified xsi:type="dcterms:W3CDTF">2026-01-03T16:38:23Z</dcterms:modified>
</cp:coreProperties>
</file>