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0AD5-23DF-48CD-94E0-32EAB7617980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9D73B-071E-483D-B36F-9541C3585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คุณล้ำเลิศของพระเยซู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7010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พระคุณล้ำเลิศของพระเยซูเจ้า</a:t>
            </a:r>
            <a:br>
              <a:rPr lang="th-TH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8153400" cy="2895600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1.พระคุณล้ำเลิศของพระเยซูเจ้า 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และพระคุณนั้นอยู่เหนือบาปของเรา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ที่ไม้กางเขนพระองค์ถูกตรึงตาย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เพื่อเรารอดได้ด้วยพระโลหิตไถ่ </a:t>
            </a: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พระคุณ  พระคุณ 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เป็นอำนาจซึ่งล้างใจให้สะอาด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พระคุณ  พระคุณ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เป็นพระคุณใหญ่หลวงมีฤทธิ์อำนาจ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2.</a:t>
            </a:r>
            <a:r>
              <a:rPr lang="th-TH" sz="1600" b="1" dirty="0" smtClean="0">
                <a:solidFill>
                  <a:schemeClr val="tx1"/>
                </a:solidFill>
              </a:rPr>
              <a:t>บาปและท้อใจเหมือนคลื่นใหญ่ซัดมา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ห่างจากพระเจ้าใจเหนื่อยอ่อนระอา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แต่พระคุณนั้นใหญ่หลวงช่วยเราได้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เชื่อในกางเขน  ช่วยให้รอดจากตาย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3.ความบาปมืดมิด  ใครจะปิดไว้ได้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อะไรสามารถล้างบาปเราให้หาย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มีแต่โลหิตของพระเยซูเจ้า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ผู้ทรงพระชนม์อยู่เป็นนิจช่วยเรา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พระคุณล้ำเลิศของพระเยซูเจ้า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พระคุณล้ำเลิศของพระเยซูเจ้า </dc:title>
  <dc:creator>FRONT</dc:creator>
  <cp:lastModifiedBy>FRONT</cp:lastModifiedBy>
  <cp:revision>8</cp:revision>
  <dcterms:created xsi:type="dcterms:W3CDTF">2024-05-09T22:41:19Z</dcterms:created>
  <dcterms:modified xsi:type="dcterms:W3CDTF">2026-01-15T16:32:40Z</dcterms:modified>
</cp:coreProperties>
</file>