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12A4-47F6-4B92-8C33-282DC757E04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C1E4-DEFA-4E93-B9E0-57E20DB917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rn Your Eyes Upo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391400" cy="457199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දෑස් යොමන්න යේසුස්</a:t>
            </a:r>
            <a:r>
              <a:rPr lang="si-LK" b="1" dirty="0" smtClean="0"/>
              <a:t>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648200" cy="4038600"/>
          </a:xfrm>
        </p:spPr>
        <p:txBody>
          <a:bodyPr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ප්‍රා-ණේ ඔබ කිමද ශෝකෙන්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නැද්ද එලියක් අඳුරේ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මි-දුම්කරු හා ඒ මිදීම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දැකගන්ට එලියක් ඇතේ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දෑස් යොමන්න යේසුස්ට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ඒ මුහුණ දෙස බලා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පොළොවේ හැම දේ වියැකී මැකී යයි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එලියෙන් එතුම්ගේ මහිමේ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මර-ණින් සදාකල් ජීවනේට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ගියේ ඒතුම්, යන්නේ අපිත්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බල නෑ- අප මත්තේ පාපේ-ට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ජයග්‍රාහකයන් වූ නිසා</a:t>
            </a: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වචනේ- අප පරදන්නේ නෑ යයි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කී ඒ පොරොන්දුව අදහමූ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රැගෙන එතුම් පූර්ණ ගැළවීම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මැරෙනා ලොවක් වෙතට යම</a:t>
            </a:r>
            <a:r>
              <a:rPr lang="si-LK" sz="1600" b="1" dirty="0" smtClean="0">
                <a:solidFill>
                  <a:schemeClr val="tx1"/>
                </a:solidFill>
              </a:rPr>
              <a:t>ු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259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දෑස් යොමන්න යේසුස්ට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දෑස් යොමන්න යේසුස්ට sinhala</dc:title>
  <dc:creator>FRONT</dc:creator>
  <cp:lastModifiedBy>FRONT</cp:lastModifiedBy>
  <cp:revision>6</cp:revision>
  <dcterms:created xsi:type="dcterms:W3CDTF">2026-01-12T18:27:04Z</dcterms:created>
  <dcterms:modified xsi:type="dcterms:W3CDTF">2026-01-17T20:15:39Z</dcterms:modified>
</cp:coreProperties>
</file>