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CC7FE-EEC0-443D-BE14-43CCFD8CBF3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6B7A-F719-4E72-A13E-0824FE34F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CC7FE-EEC0-443D-BE14-43CCFD8CBF3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6B7A-F719-4E72-A13E-0824FE34F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CC7FE-EEC0-443D-BE14-43CCFD8CBF3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6B7A-F719-4E72-A13E-0824FE34F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CC7FE-EEC0-443D-BE14-43CCFD8CBF3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6B7A-F719-4E72-A13E-0824FE34F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CC7FE-EEC0-443D-BE14-43CCFD8CBF3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6B7A-F719-4E72-A13E-0824FE34F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CC7FE-EEC0-443D-BE14-43CCFD8CBF3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6B7A-F719-4E72-A13E-0824FE34F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CC7FE-EEC0-443D-BE14-43CCFD8CBF3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6B7A-F719-4E72-A13E-0824FE34F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CC7FE-EEC0-443D-BE14-43CCFD8CBF3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6B7A-F719-4E72-A13E-0824FE34F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CC7FE-EEC0-443D-BE14-43CCFD8CBF3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6B7A-F719-4E72-A13E-0824FE34F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CC7FE-EEC0-443D-BE14-43CCFD8CBF3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6B7A-F719-4E72-A13E-0824FE34F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CC7FE-EEC0-443D-BE14-43CCFD8CBF3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26B7A-F719-4E72-A13E-0824FE34F26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CC7FE-EEC0-443D-BE14-43CCFD8CBF3B}" type="datetimeFigureOut">
              <a:rPr lang="en-US" smtClean="0"/>
              <a:pPr/>
              <a:t>1/19/2026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26B7A-F719-4E72-A13E-0824FE34F26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urn Your Eyes Upon Jesus.jpg"/>
          <p:cNvPicPr>
            <a:picLocks noChangeAspect="1"/>
          </p:cNvPicPr>
          <p:nvPr userDrawn="1"/>
        </p:nvPicPr>
        <p:blipFill>
          <a:blip r:embed="rId14">
            <a:lum bright="35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rn Your Eyes Upon Jesus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44" y="1"/>
            <a:ext cx="8858312" cy="500041"/>
          </a:xfrm>
        </p:spPr>
        <p:txBody>
          <a:bodyPr>
            <a:noAutofit/>
          </a:bodyPr>
          <a:lstStyle/>
          <a:p>
            <a:r>
              <a:rPr lang="en-US" sz="3200" b="1" cap="small" dirty="0" smtClean="0"/>
              <a:t/>
            </a:r>
            <a:br>
              <a:rPr lang="en-US" sz="3200" b="1" cap="small" dirty="0" smtClean="0"/>
            </a:br>
            <a:r>
              <a:rPr lang="ml-IN" sz="3200" b="1" cap="small" dirty="0" smtClean="0"/>
              <a:t>എൻ </a:t>
            </a:r>
            <a:r>
              <a:rPr lang="ml-IN" sz="3200" b="1" cap="small" dirty="0"/>
              <a:t>ആത്മാവേ ഖേദിക്കുന്നോ നീ?</a:t>
            </a:r>
            <a:br>
              <a:rPr lang="ml-IN" sz="3200" b="1" cap="small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857232"/>
            <a:ext cx="5143536" cy="5572164"/>
          </a:xfrm>
        </p:spPr>
        <p:txBody>
          <a:bodyPr>
            <a:noAutofit/>
          </a:bodyPr>
          <a:lstStyle/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എൻ ആത്മാവേ ഖേദിക്കുന്നോ നീ?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പ്ര-കാശം നീ കാണുന്നില്ലേ?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രക്ഷകനിൽ നീ കാണും ശോഭ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നൽ സൗജന്യ ജീവനുമേ.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നീയോ യേശുവെ നോക്ക,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തൻ അത്ഭുതമുഖം നീ കാണ്‍!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ലോകമോ-ഹം മങ്ങിടും മ-ന്നേരം,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തന്റെ കൃപാ-മഹത്വത്തിങ്കൽ.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മരണത്താൽ ജീവനിലേ-ക്കു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അ-വനെ നാം പിൻഗമിക്കാം.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വൻ പാപാധികാരം ജയി-ച്ചു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നാം പൂർണ്ണ ജയാളികളാം.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താൻ വാഗ്ദത്തം പാലിക്കുമെന്നും,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നൽ ക്ഷേമമായ് വാസം ചെയ്യാം.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പോയീടാം ഭൂ-ലോകത്തിലെങ്ങും,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തൻ രക്ഷയെ ഘോഷിച്ചീടാൻ</a:t>
            </a:r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63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എൻ ആത്മാവേ ഖേദിക്കുന്നോ നീ?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എൻ ആത്മാവേ ഖേദിക്കുന്നോ നീ? </dc:title>
  <dc:creator>mary</dc:creator>
  <cp:lastModifiedBy>FRONT</cp:lastModifiedBy>
  <cp:revision>6</cp:revision>
  <dcterms:created xsi:type="dcterms:W3CDTF">2021-03-20T15:16:06Z</dcterms:created>
  <dcterms:modified xsi:type="dcterms:W3CDTF">2026-01-19T19:03:33Z</dcterms:modified>
</cp:coreProperties>
</file>