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728" y="-22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109BF-C2FD-4534-85B9-33C24F5F0E0B}" type="datetimeFigureOut">
              <a:rPr lang="en-US" smtClean="0"/>
              <a:pPr/>
              <a:t>1/20/2026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11857-08A5-4027-800B-CCE8DE977C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109BF-C2FD-4534-85B9-33C24F5F0E0B}" type="datetimeFigureOut">
              <a:rPr lang="en-US" smtClean="0"/>
              <a:pPr/>
              <a:t>1/20/2026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11857-08A5-4027-800B-CCE8DE977C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109BF-C2FD-4534-85B9-33C24F5F0E0B}" type="datetimeFigureOut">
              <a:rPr lang="en-US" smtClean="0"/>
              <a:pPr/>
              <a:t>1/20/2026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11857-08A5-4027-800B-CCE8DE977C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109BF-C2FD-4534-85B9-33C24F5F0E0B}" type="datetimeFigureOut">
              <a:rPr lang="en-US" smtClean="0"/>
              <a:pPr/>
              <a:t>1/20/2026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11857-08A5-4027-800B-CCE8DE977C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109BF-C2FD-4534-85B9-33C24F5F0E0B}" type="datetimeFigureOut">
              <a:rPr lang="en-US" smtClean="0"/>
              <a:pPr/>
              <a:t>1/20/2026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11857-08A5-4027-800B-CCE8DE977C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109BF-C2FD-4534-85B9-33C24F5F0E0B}" type="datetimeFigureOut">
              <a:rPr lang="en-US" smtClean="0"/>
              <a:pPr/>
              <a:t>1/20/2026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11857-08A5-4027-800B-CCE8DE977C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109BF-C2FD-4534-85B9-33C24F5F0E0B}" type="datetimeFigureOut">
              <a:rPr lang="en-US" smtClean="0"/>
              <a:pPr/>
              <a:t>1/20/2026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11857-08A5-4027-800B-CCE8DE977C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109BF-C2FD-4534-85B9-33C24F5F0E0B}" type="datetimeFigureOut">
              <a:rPr lang="en-US" smtClean="0"/>
              <a:pPr/>
              <a:t>1/20/2026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11857-08A5-4027-800B-CCE8DE977C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109BF-C2FD-4534-85B9-33C24F5F0E0B}" type="datetimeFigureOut">
              <a:rPr lang="en-US" smtClean="0"/>
              <a:pPr/>
              <a:t>1/20/2026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11857-08A5-4027-800B-CCE8DE977C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109BF-C2FD-4534-85B9-33C24F5F0E0B}" type="datetimeFigureOut">
              <a:rPr lang="en-US" smtClean="0"/>
              <a:pPr/>
              <a:t>1/20/2026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11857-08A5-4027-800B-CCE8DE977C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109BF-C2FD-4534-85B9-33C24F5F0E0B}" type="datetimeFigureOut">
              <a:rPr lang="en-US" smtClean="0"/>
              <a:pPr/>
              <a:t>1/20/2026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11857-08A5-4027-800B-CCE8DE977C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E109BF-C2FD-4534-85B9-33C24F5F0E0B}" type="datetimeFigureOut">
              <a:rPr lang="en-US" smtClean="0"/>
              <a:pPr/>
              <a:t>1/20/2026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011857-08A5-4027-800B-CCE8DE977C9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urn Your Eyes Upon Jesus.jpg"/>
          <p:cNvPicPr>
            <a:picLocks noChangeAspect="1"/>
          </p:cNvPicPr>
          <p:nvPr userDrawn="1"/>
        </p:nvPicPr>
        <p:blipFill>
          <a:blip r:embed="rId14">
            <a:lum bright="35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urn Your Eyes Upon Jesus piano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5786" y="1"/>
            <a:ext cx="7643866" cy="476672"/>
          </a:xfrm>
        </p:spPr>
        <p:txBody>
          <a:bodyPr>
            <a:normAutofit fontScale="90000"/>
          </a:bodyPr>
          <a:lstStyle/>
          <a:p>
            <a:r>
              <a:rPr lang="en-US" b="1" cap="small" dirty="0" smtClean="0"/>
              <a:t/>
            </a:r>
            <a:br>
              <a:rPr lang="en-US" b="1" cap="small" dirty="0" smtClean="0"/>
            </a:br>
            <a:r>
              <a:rPr lang="ta-IN" b="1" cap="small" dirty="0" smtClean="0"/>
              <a:t>இயேசுவை </a:t>
            </a:r>
            <a:r>
              <a:rPr lang="ta-IN" b="1" cap="small" dirty="0" smtClean="0"/>
              <a:t>நோக்கிப்பார் </a:t>
            </a:r>
            <a:r>
              <a:rPr lang="ta-IN" b="1" cap="small" dirty="0"/>
              <a:t/>
            </a:r>
            <a:br>
              <a:rPr lang="ta-IN" b="1" cap="small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7158" y="571480"/>
            <a:ext cx="6429420" cy="5976664"/>
          </a:xfrm>
        </p:spPr>
        <p:txBody>
          <a:bodyPr>
            <a:noAutofit/>
          </a:bodyPr>
          <a:lstStyle/>
          <a:p>
            <a:pPr algn="l"/>
            <a:r>
              <a:rPr lang="ta-IN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என் ஆத்மமே, வேதனை சோர்வோ?</a:t>
            </a:r>
          </a:p>
          <a:p>
            <a:pPr algn="l"/>
            <a:r>
              <a:rPr lang="ta-IN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பார் இருளில் ஒளியில்லை, இல்லை,</a:t>
            </a:r>
          </a:p>
          <a:p>
            <a:pPr algn="l"/>
            <a:r>
              <a:rPr lang="ta-IN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பார் இயேசுவை ஒளி நீ காண்பாய்,</a:t>
            </a:r>
          </a:p>
          <a:p>
            <a:pPr algn="l"/>
            <a:r>
              <a:rPr lang="ta-IN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உன் வாழ்வும் </a:t>
            </a:r>
            <a:r>
              <a:rPr lang="ta-IN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முழுமையாகும்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ta-IN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a-IN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700" b="1" dirty="0" smtClean="0">
                <a:solidFill>
                  <a:srgbClr val="FF0000"/>
                </a:solidFill>
              </a:rPr>
              <a:t>பல்லவி</a:t>
            </a:r>
          </a:p>
          <a:p>
            <a:pPr algn="l"/>
            <a:r>
              <a:rPr lang="ta-IN" sz="1700" b="1" dirty="0" smtClean="0">
                <a:solidFill>
                  <a:srgbClr val="FF0000"/>
                </a:solidFill>
              </a:rPr>
              <a:t>பார் நீ இயேசுவை நோக்கி,</a:t>
            </a:r>
          </a:p>
          <a:p>
            <a:pPr algn="l"/>
            <a:r>
              <a:rPr lang="ta-IN" sz="1700" b="1" dirty="0" smtClean="0">
                <a:solidFill>
                  <a:srgbClr val="FF0000"/>
                </a:solidFill>
              </a:rPr>
              <a:t>அவர் மகிமை முகத்தைப்பார் நீ,</a:t>
            </a:r>
          </a:p>
          <a:p>
            <a:pPr algn="l"/>
            <a:r>
              <a:rPr lang="ta-IN" sz="1700" b="1" dirty="0" smtClean="0">
                <a:solidFill>
                  <a:srgbClr val="FF0000"/>
                </a:solidFill>
              </a:rPr>
              <a:t>இவ்வுலகம் மங்கியே போகும்,</a:t>
            </a:r>
          </a:p>
          <a:p>
            <a:pPr algn="l"/>
            <a:r>
              <a:rPr lang="ta-IN" sz="1700" b="1" dirty="0" smtClean="0">
                <a:solidFill>
                  <a:srgbClr val="FF0000"/>
                </a:solidFill>
              </a:rPr>
              <a:t>அவர் கிருபையே பிரகாசிக்க.</a:t>
            </a:r>
          </a:p>
          <a:p>
            <a:pPr algn="l"/>
            <a:endParaRPr lang="ta-IN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நாம் மரித்து அடைவோம் மறுமையே,</a:t>
            </a:r>
          </a:p>
          <a:p>
            <a:pPr algn="l"/>
            <a:r>
              <a:rPr lang="ta-IN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அவர் முன் சென்றார் நாம் அவர் பின்செல்வோம்.</a:t>
            </a:r>
          </a:p>
          <a:p>
            <a:pPr algn="l"/>
            <a:r>
              <a:rPr lang="ta-IN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இனி மரணம் வெல்லாது நம்மை</a:t>
            </a:r>
          </a:p>
          <a:p>
            <a:pPr algn="l"/>
            <a:r>
              <a:rPr lang="ta-IN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நாம் வென்றோம் </a:t>
            </a:r>
            <a:r>
              <a:rPr lang="ta-IN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இயேசுவினாலே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ta-IN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a-IN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அவர் வாக்கு என்றுமே மாறாது,</a:t>
            </a:r>
          </a:p>
          <a:p>
            <a:pPr algn="l"/>
            <a:r>
              <a:rPr lang="ta-IN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நாம் நம்பினால் எல்லாமே நேர்த்தியாம்,</a:t>
            </a:r>
          </a:p>
          <a:p>
            <a:pPr algn="l"/>
            <a:r>
              <a:rPr lang="ta-IN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நீ சாகும் இவ்வுலகில் சென்று,</a:t>
            </a:r>
          </a:p>
          <a:p>
            <a:pPr algn="l"/>
            <a:r>
              <a:rPr lang="ta-IN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நல் மீட்பின் நற்செய்தி </a:t>
            </a:r>
            <a:r>
              <a:rPr lang="ta-IN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சொல்லு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81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இயேசுவை நோக்கிப்பார்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இயேசுவை நோக்கிப்பார் </dc:title>
  <dc:creator>mary</dc:creator>
  <cp:lastModifiedBy>FRONT</cp:lastModifiedBy>
  <cp:revision>6</cp:revision>
  <dcterms:created xsi:type="dcterms:W3CDTF">2021-03-20T15:17:48Z</dcterms:created>
  <dcterms:modified xsi:type="dcterms:W3CDTF">2026-01-20T18:15:52Z</dcterms:modified>
</cp:coreProperties>
</file>