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B622-B6A0-4934-83BF-81252692BA9D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36806-333D-46F0-A711-16CC5B7724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B622-B6A0-4934-83BF-81252692BA9D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36806-333D-46F0-A711-16CC5B7724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B622-B6A0-4934-83BF-81252692BA9D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36806-333D-46F0-A711-16CC5B7724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B622-B6A0-4934-83BF-81252692BA9D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36806-333D-46F0-A711-16CC5B7724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B622-B6A0-4934-83BF-81252692BA9D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36806-333D-46F0-A711-16CC5B7724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B622-B6A0-4934-83BF-81252692BA9D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36806-333D-46F0-A711-16CC5B7724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B622-B6A0-4934-83BF-81252692BA9D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36806-333D-46F0-A711-16CC5B7724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B622-B6A0-4934-83BF-81252692BA9D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36806-333D-46F0-A711-16CC5B7724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B622-B6A0-4934-83BF-81252692BA9D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36806-333D-46F0-A711-16CC5B7724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B622-B6A0-4934-83BF-81252692BA9D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36806-333D-46F0-A711-16CC5B7724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CB622-B6A0-4934-83BF-81252692BA9D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36806-333D-46F0-A711-16CC5B7724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CB622-B6A0-4934-83BF-81252692BA9D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36806-333D-46F0-A711-16CC5B7724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Will Sing the Wondrous Story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Will Sing the Wondrous Story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2400"/>
            <a:ext cx="8077200" cy="381000"/>
          </a:xfrm>
        </p:spPr>
        <p:txBody>
          <a:bodyPr>
            <a:normAutofit fontScale="90000"/>
          </a:bodyPr>
          <a:lstStyle/>
          <a:p>
            <a:r>
              <a:rPr lang="hi-IN" sz="4000" b="1" dirty="0"/>
              <a:t>येशू मरे मेरोलागि उनको गर्छु </a:t>
            </a:r>
            <a:r>
              <a:rPr lang="hi-IN" sz="4000" b="1" dirty="0" smtClean="0"/>
              <a:t>जयजयकार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5562600" cy="4648200"/>
          </a:xfrm>
        </p:spPr>
        <p:txBody>
          <a:bodyPr>
            <a:noAutofit/>
          </a:bodyPr>
          <a:lstStyle/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१.  येशू मरे मेरोलागि, उनको गर्छु जयजयकार</a:t>
            </a: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 स्वर्गलोकको दुःखलाई त्यागी क्रूसमा बोके पापको </a:t>
            </a:r>
            <a:r>
              <a:rPr lang="hi-IN" sz="1800" b="1" dirty="0" smtClean="0">
                <a:solidFill>
                  <a:schemeClr val="tx1"/>
                </a:solidFill>
              </a:rPr>
              <a:t>भार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hi-IN" sz="1800" b="1" dirty="0" smtClean="0">
              <a:solidFill>
                <a:schemeClr val="tx1"/>
              </a:solidFill>
            </a:endParaRPr>
          </a:p>
          <a:p>
            <a:pPr algn="l"/>
            <a:endParaRPr lang="hi-IN" sz="18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800" b="1" dirty="0" smtClean="0">
                <a:solidFill>
                  <a:srgbClr val="FF0000"/>
                </a:solidFill>
              </a:rPr>
              <a:t>को. </a:t>
            </a:r>
          </a:p>
          <a:p>
            <a:pPr algn="l"/>
            <a:r>
              <a:rPr lang="hi-IN" sz="1800" b="1" dirty="0" smtClean="0">
                <a:solidFill>
                  <a:srgbClr val="FF0000"/>
                </a:solidFill>
              </a:rPr>
              <a:t>येशू मरे मेरोलागि, म सुनाउँछु समाचार</a:t>
            </a:r>
          </a:p>
          <a:p>
            <a:pPr algn="l"/>
            <a:r>
              <a:rPr lang="hi-IN" sz="1800" b="1" dirty="0" smtClean="0">
                <a:solidFill>
                  <a:srgbClr val="FF0000"/>
                </a:solidFill>
              </a:rPr>
              <a:t>अहिले अनि स्वर्ग पुनी गाउँछु ख्रीष्टको </a:t>
            </a:r>
            <a:r>
              <a:rPr lang="hi-IN" sz="1800" b="1" dirty="0" smtClean="0">
                <a:solidFill>
                  <a:srgbClr val="FF0000"/>
                </a:solidFill>
              </a:rPr>
              <a:t>जयजयकार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endParaRPr lang="hi-IN" sz="1800" b="1" dirty="0" smtClean="0">
              <a:solidFill>
                <a:srgbClr val="FF0000"/>
              </a:solidFill>
            </a:endParaRPr>
          </a:p>
          <a:p>
            <a:pPr algn="l"/>
            <a:endParaRPr lang="hi-IN" sz="18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२.  मैले डाँड़ामा भिरालो भेड़ाझैँ बाटो भुलेँ</a:t>
            </a: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ख्रीष्टले भेट्टाई मारे अङ्गालो मलाई प्रेमसाथ घर </a:t>
            </a:r>
            <a:r>
              <a:rPr lang="hi-IN" sz="1800" b="1" dirty="0" smtClean="0">
                <a:solidFill>
                  <a:schemeClr val="tx1"/>
                </a:solidFill>
              </a:rPr>
              <a:t>ल्याए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r>
              <a:rPr lang="hi-IN" sz="1800" b="1" dirty="0" smtClean="0">
                <a:solidFill>
                  <a:schemeClr val="tx1"/>
                </a:solidFill>
              </a:rPr>
              <a:t> </a:t>
            </a:r>
            <a:endParaRPr lang="hi-IN" sz="1800" b="1" dirty="0" smtClean="0">
              <a:solidFill>
                <a:schemeClr val="tx1"/>
              </a:solidFill>
            </a:endParaRPr>
          </a:p>
          <a:p>
            <a:pPr algn="l"/>
            <a:endParaRPr lang="hi-IN" sz="18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३.  म ठेस खाई भएँ झलस्स, निको पारे चोट उनले</a:t>
            </a: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अन्धो थिएँ त्रासले ग्रस्त, येशूले उद्धार </a:t>
            </a:r>
            <a:r>
              <a:rPr lang="hi-IN" sz="1800" b="1" dirty="0" smtClean="0">
                <a:solidFill>
                  <a:schemeClr val="tx1"/>
                </a:solidFill>
              </a:rPr>
              <a:t>गरे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hi-IN" sz="1800" b="1" dirty="0" smtClean="0">
              <a:solidFill>
                <a:schemeClr val="tx1"/>
              </a:solidFill>
            </a:endParaRPr>
          </a:p>
          <a:p>
            <a:pPr algn="l"/>
            <a:endParaRPr lang="hi-IN" sz="18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४.  मृत्यु नदी पुगीकन मलाई तार्नेछन्‌ येशू</a:t>
            </a: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स्वर्गमा पसी प्रिय जन फेरि भेट्न </a:t>
            </a:r>
            <a:r>
              <a:rPr lang="hi-IN" sz="1800" b="1" dirty="0" smtClean="0">
                <a:solidFill>
                  <a:schemeClr val="tx1"/>
                </a:solidFill>
              </a:rPr>
              <a:t>पाउनेछु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67400" y="1600200"/>
            <a:ext cx="533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95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येशू मरे मेरोलागि उनको गर्छु जयजयकार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येशू मरे मेरोलागि उनको गर्छु जयजयकार</dc:title>
  <dc:creator>FRONT</dc:creator>
  <cp:lastModifiedBy>FRONT</cp:lastModifiedBy>
  <cp:revision>8</cp:revision>
  <dcterms:created xsi:type="dcterms:W3CDTF">2024-06-11T22:18:04Z</dcterms:created>
  <dcterms:modified xsi:type="dcterms:W3CDTF">2026-01-12T16:29:32Z</dcterms:modified>
</cp:coreProperties>
</file>