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AC8DC-FA94-461F-B577-E6C03A188307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715C-88E6-4CC0-9E4A-6422C72BF3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удная милость Бож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Чудная милость </a:t>
            </a:r>
            <a:r>
              <a:rPr lang="az-Cyrl-AZ" b="1" dirty="0" smtClean="0"/>
              <a:t>Божья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10515600" cy="39624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Чудная милость Божья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Больше моих грехов,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Но описать как должно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Не нахожу я слов.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Бог сокрушил оковы,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Снял непосильный гнёт…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Счастлив я – благодать Христова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Жизнь даёт!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Как чудесна (и безмерна) благодать Христова!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Глубже океанов и морей (и всех морей)!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Чудная милость Господняя знает всю нужду!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(Выше гор высоких, ярче звёзд далёких,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Восполняет всякую нужду)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Шире всех земных путей греховных (милость),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Изгоняет всякий грех (и заблужденья) тьму.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О, славьте Имя Господа Иисуса! Честь Ему!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Чудная милость Божья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Хочет людей взыскать,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Радость в сердцах умножить,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до конца спасать.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Пленник приходит снова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радостный свой народ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поёт: благодать Христова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Жизнь даёт!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Чудная милость Божья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Падших плотских людей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Преобразить умеет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кротких Его детей.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Место для них готово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Там – у кристалльных вод,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Где поют: благодать Христова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жизнь даёт!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165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Чудная милость Божья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Чудная милость Божья RUSSIAN</dc:title>
  <dc:creator>FRONT</dc:creator>
  <cp:lastModifiedBy>FRONT</cp:lastModifiedBy>
  <cp:revision>9</cp:revision>
  <dcterms:created xsi:type="dcterms:W3CDTF">2024-10-15T23:31:09Z</dcterms:created>
  <dcterms:modified xsi:type="dcterms:W3CDTF">2026-01-22T18:42:50Z</dcterms:modified>
</cp:coreProperties>
</file>