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DA7BD-9C18-4CCB-8681-20ED55ED8CC8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D468-B66F-43FB-86BA-0D924CA9D3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Утопал я во греха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5333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Утопал я во </a:t>
            </a:r>
            <a:r>
              <a:rPr lang="az-Cyrl-AZ" b="1" dirty="0" smtClean="0"/>
              <a:t>грехах</a:t>
            </a:r>
            <a:endParaRPr lang="az-Cyrl-A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9067800" cy="449580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Утопал </a:t>
            </a:r>
            <a:r>
              <a:rPr lang="ru-RU" sz="1800" b="1" dirty="0" smtClean="0">
                <a:solidFill>
                  <a:schemeClr val="tx1"/>
                </a:solidFill>
              </a:rPr>
              <a:t>я во грехах,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томилась так душа.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Унывал в своих грехах,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погиб навеки я.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Но Господь всесильный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знал гибель души моей,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Милосердье Бог послал,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спасенье ей.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Любовь Христа, любовь Христа,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Спасла меня любовь, любовь Христа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Любовь Христа, любовь Христа,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Спасла меня любовь, любовь Христа!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Сердце </a:t>
            </a:r>
            <a:r>
              <a:rPr lang="ru-RU" sz="1800" b="1" dirty="0" smtClean="0">
                <a:solidFill>
                  <a:schemeClr val="tx1"/>
                </a:solidFill>
              </a:rPr>
              <a:t>я отдал Ему,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хочу Ему служить.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Петь Иисусу моему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с Ним в общеньи быть.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Он достоин всех похвал;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радостно пой любовь.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Славь Его, душа моя,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вечно пой.</a:t>
            </a:r>
          </a:p>
          <a:p>
            <a:pPr algn="l"/>
            <a:endParaRPr lang="ru-RU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Погибающий</a:t>
            </a:r>
            <a:r>
              <a:rPr lang="ru-RU" sz="1800" b="1" dirty="0" smtClean="0">
                <a:solidFill>
                  <a:schemeClr val="tx1"/>
                </a:solidFill>
              </a:rPr>
              <a:t>, приди!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Господь тебя зовет.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Он прощает все грехи,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душе Свой мир дает.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Пастырь дивный и святой.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Господь всесильный мой,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Покровитель всеблагой,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о, будь со мной.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145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Утопал я во грехах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Утопал я во грехах russia</dc:title>
  <dc:creator>FRONT</dc:creator>
  <cp:lastModifiedBy>FRONT</cp:lastModifiedBy>
  <cp:revision>10</cp:revision>
  <dcterms:created xsi:type="dcterms:W3CDTF">2026-01-03T18:00:06Z</dcterms:created>
  <dcterms:modified xsi:type="dcterms:W3CDTF">2026-01-06T16:04:34Z</dcterms:modified>
</cp:coreProperties>
</file>