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7EAA2-49C0-45CC-90FA-915CECF737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1FB1F-B164-4BFF-B963-786021EE4C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Милость Господня чудес полн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"/>
            <a:ext cx="7162800" cy="45719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Милость Господня чудес </a:t>
            </a:r>
            <a:r>
              <a:rPr lang="az-Cyrl-AZ" b="1" dirty="0" smtClean="0"/>
              <a:t>полна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33400"/>
            <a:ext cx="8686800" cy="4038600"/>
          </a:xfrm>
        </p:spPr>
        <p:txBody>
          <a:bodyPr numCol="2"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Милость Господня чудес полна.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Милость сильнее, чем грех и суд.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К нам чрез Голгофу пришла она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И о Распятом с тех пор поют!</a:t>
            </a:r>
          </a:p>
          <a:p>
            <a:pPr algn="l"/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Припев: 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Милость Божья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Нас очищает от всех грехов!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Милость Божья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Глубже морей, выше облаков!</a:t>
            </a:r>
          </a:p>
          <a:p>
            <a:pPr algn="l"/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Грех и пороки, как глубь морей,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Тянут тебя поглотить скорей.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Милость, что больше людских грехов,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Жизнь возвещает чрез крест Христов!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Пятна </a:t>
            </a:r>
            <a:r>
              <a:rPr lang="ru-RU" sz="1400" b="1" dirty="0" smtClean="0">
                <a:solidFill>
                  <a:schemeClr val="tx1"/>
                </a:solidFill>
              </a:rPr>
              <a:t>греха невозможно скрыть,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Их не омоешь всех рек водой.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Но со креста в мир течёт струёй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Кровь примиренья, чтоб всё покрыть!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Милость чудесна, ей нет конца,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Милость простёр Господь над людьми!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Жаждешь ли видеть миров Творца?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Милость Господню сейчас прими</a:t>
            </a:r>
            <a:r>
              <a:rPr lang="ru-RU" sz="1400" b="1" dirty="0" smtClean="0">
                <a:solidFill>
                  <a:schemeClr val="tx1"/>
                </a:solidFill>
              </a:rPr>
              <a:t>!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Милость Господня чудес полна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Милость Господня чудес полна russia</dc:title>
  <dc:creator>FRONT</dc:creator>
  <cp:lastModifiedBy>FRONT</cp:lastModifiedBy>
  <cp:revision>6</cp:revision>
  <dcterms:created xsi:type="dcterms:W3CDTF">2024-05-09T22:25:07Z</dcterms:created>
  <dcterms:modified xsi:type="dcterms:W3CDTF">2026-01-13T15:17:11Z</dcterms:modified>
</cp:coreProperties>
</file>