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8105F-DEB8-4E64-AC25-2AA69898D60A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9B345-C450-4602-9FC6-36601040D9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wróć swój wzrok na Jez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Zwróć swój wzrok na </a:t>
            </a:r>
            <a:r>
              <a:rPr lang="pl-PL" b="1" dirty="0" smtClean="0"/>
              <a:t>Jezusa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4114800" cy="55626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1. Zwróć swój wzrok na Jezusa!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Jak wielki jest twarzy tej czar!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Urok ziemskich spraw dziwnie zblednie wnet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blasku Jego miłości bez miar.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2. Zwróć swój wzrok na Jezusa,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staczasz z ciemnością swój bój.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królestwo diabła zwyciężył już.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nim światłości i mocy jest zdrój.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3. Zwróć swój wzrok na Jezusa,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gniecie cię troska i krzyż.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On ciężary zdejmie twe, ulży ci,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Tylko wierz i do Niego się zbliż!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4. Zwróć swój wzrok na Jezusa,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dotknie śmiertelna cię dłoń.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Wtedy zabrzmi chwały, triumfu hymn,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A ty pójdziesz szczęśliwy już Doń</a:t>
            </a:r>
            <a:r>
              <a:rPr lang="pl-PL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Zwróć swój wzrok na Jezusa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Zwróć swój wzrok na Jezusa polish</dc:title>
  <dc:creator>FRONT</dc:creator>
  <cp:lastModifiedBy>FRONT</cp:lastModifiedBy>
  <cp:revision>6</cp:revision>
  <dcterms:created xsi:type="dcterms:W3CDTF">2026-01-12T18:34:13Z</dcterms:created>
  <dcterms:modified xsi:type="dcterms:W3CDTF">2026-01-19T18:57:19Z</dcterms:modified>
</cp:coreProperties>
</file>