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664BB-672C-46F1-B367-A14D1CD6F9A7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6DA-7DEC-4CA9-982C-43996967E0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e os seus olhos para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214290"/>
            <a:ext cx="6572296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Volte os seus olhos para </a:t>
            </a:r>
            <a:r>
              <a:rPr lang="pt-BR" b="1" dirty="0" smtClean="0"/>
              <a:t>Deus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000108"/>
            <a:ext cx="4464496" cy="54006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Volte seus olhos pra Deus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Contemple, pois, o rosto seu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as coisas da terra vão desaparecer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Sob a luz de sua glória e poder.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 em Jesus seu olhar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caminho Ele vai lhe mostrar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verdade de Deus será sua também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terá vida eterna no além.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Espírito Santo de Deus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Mantenha os seus olhos nos meus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a tribulação meu olhar ofuscar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Sê comigo, oh vem me livrar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Volte os seus olhos para Deus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Volte Seus Olhos Para Jesus</dc:title>
  <dc:creator>mary</dc:creator>
  <cp:lastModifiedBy>FRONT</cp:lastModifiedBy>
  <cp:revision>17</cp:revision>
  <dcterms:created xsi:type="dcterms:W3CDTF">2021-03-20T15:08:32Z</dcterms:created>
  <dcterms:modified xsi:type="dcterms:W3CDTF">2026-01-17T19:56:02Z</dcterms:modified>
</cp:coreProperties>
</file>