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A4EF-DC4B-48EF-BFDB-C44A944A916D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9826E-57A5-42AB-96A7-3304F83C8C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ce to Face with Christ, My Savio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228600"/>
            <a:ext cx="9525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Umusi</a:t>
            </a:r>
            <a:r>
              <a:rPr lang="en-US" b="1" dirty="0" smtClean="0"/>
              <a:t> </a:t>
            </a:r>
            <a:r>
              <a:rPr lang="en-US" b="1" dirty="0" err="1" smtClean="0"/>
              <a:t>nabonye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Mu </a:t>
            </a:r>
            <a:r>
              <a:rPr lang="en-US" b="1" dirty="0" err="1" smtClean="0"/>
              <a:t>nyonga</a:t>
            </a:r>
            <a:r>
              <a:rPr lang="en-US" b="1" dirty="0" smtClean="0"/>
              <a:t> </a:t>
            </a:r>
            <a:r>
              <a:rPr lang="en-US" b="1" dirty="0" err="1" smtClean="0"/>
              <a:t>ziw</a:t>
            </a:r>
            <a:r>
              <a:rPr lang="en-US" b="1" dirty="0" smtClean="0"/>
              <a:t>' </a:t>
            </a:r>
            <a:r>
              <a:rPr lang="en-US" b="1" dirty="0" err="1" smtClean="0"/>
              <a:t>icese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219200"/>
            <a:ext cx="78486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Umusi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nabonye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Mu </a:t>
            </a:r>
            <a:r>
              <a:rPr lang="en-US" sz="2000" b="1" dirty="0" err="1" smtClean="0">
                <a:solidFill>
                  <a:schemeClr val="tx1"/>
                </a:solidFill>
              </a:rPr>
              <a:t>nyonga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ziw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icese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Nzohimbarwa</a:t>
            </a:r>
            <a:r>
              <a:rPr lang="en-US" sz="2000" b="1" dirty="0" smtClean="0">
                <a:solidFill>
                  <a:schemeClr val="tx1"/>
                </a:solidFill>
              </a:rPr>
              <a:t> cane </a:t>
            </a:r>
            <a:r>
              <a:rPr lang="en-US" sz="2000" b="1" dirty="0" err="1" smtClean="0">
                <a:solidFill>
                  <a:schemeClr val="tx1"/>
                </a:solidFill>
              </a:rPr>
              <a:t>rwose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we </a:t>
            </a:r>
            <a:r>
              <a:rPr lang="en-US" sz="2000" b="1" dirty="0" err="1" smtClean="0">
                <a:solidFill>
                  <a:schemeClr val="tx1"/>
                </a:solidFill>
              </a:rPr>
              <a:t>yadupfiriye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Nzomubona</a:t>
            </a:r>
            <a:r>
              <a:rPr lang="en-US" sz="2000" b="1" dirty="0" smtClean="0">
                <a:solidFill>
                  <a:srgbClr val="FF0000"/>
                </a:solidFill>
              </a:rPr>
              <a:t>,  Yes' </a:t>
            </a:r>
            <a:r>
              <a:rPr lang="en-US" sz="2000" b="1" dirty="0" err="1" smtClean="0">
                <a:solidFill>
                  <a:srgbClr val="FF0000"/>
                </a:solidFill>
              </a:rPr>
              <a:t>Umwami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Mw’ijuru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dushitseyo</a:t>
            </a:r>
            <a:r>
              <a:rPr lang="en-US" sz="20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Nzobona</a:t>
            </a:r>
            <a:r>
              <a:rPr lang="en-US" sz="2000" b="1" dirty="0" smtClean="0">
                <a:solidFill>
                  <a:srgbClr val="FF0000"/>
                </a:solidFill>
              </a:rPr>
              <a:t> mu </a:t>
            </a:r>
            <a:r>
              <a:rPr lang="en-US" sz="2000" b="1" dirty="0" err="1" smtClean="0">
                <a:solidFill>
                  <a:srgbClr val="FF0000"/>
                </a:solidFill>
              </a:rPr>
              <a:t>nyonga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hiwe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N'icubahiro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ciwe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Mfise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mu </a:t>
            </a:r>
            <a:r>
              <a:rPr lang="en-US" sz="2000" b="1" dirty="0" err="1" smtClean="0">
                <a:solidFill>
                  <a:schemeClr val="tx1"/>
                </a:solidFill>
              </a:rPr>
              <a:t>mutima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Nararons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urukundo</a:t>
            </a:r>
            <a:r>
              <a:rPr lang="en-US" sz="2000" b="1" dirty="0" smtClean="0">
                <a:solidFill>
                  <a:schemeClr val="tx1"/>
                </a:solidFill>
              </a:rPr>
              <a:t>,;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Umus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umwe</a:t>
            </a:r>
            <a:r>
              <a:rPr lang="en-US" sz="2000" b="1" dirty="0" smtClean="0">
                <a:solidFill>
                  <a:schemeClr val="tx1"/>
                </a:solidFill>
              </a:rPr>
              <a:t> Yes' </a:t>
            </a:r>
            <a:r>
              <a:rPr lang="en-US" sz="2000" b="1" dirty="0" err="1" smtClean="0">
                <a:solidFill>
                  <a:schemeClr val="tx1"/>
                </a:solidFill>
              </a:rPr>
              <a:t>azoza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Kutujana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mw’ijuru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marushwa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yacu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yose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N' </a:t>
            </a:r>
            <a:r>
              <a:rPr lang="en-US" sz="2000" b="1" dirty="0" err="1" smtClean="0">
                <a:solidFill>
                  <a:schemeClr val="tx1"/>
                </a:solidFill>
              </a:rPr>
              <a:t>ivyo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bitubabaza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Ivyo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vyose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bizohera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Umusi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twamubonye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Aho</a:t>
            </a:r>
            <a:r>
              <a:rPr lang="en-US" sz="2000" b="1" dirty="0" smtClean="0">
                <a:solidFill>
                  <a:schemeClr val="tx1"/>
                </a:solidFill>
              </a:rPr>
              <a:t> Yes' </a:t>
            </a:r>
            <a:r>
              <a:rPr lang="en-US" sz="2000" b="1" dirty="0" err="1" smtClean="0">
                <a:solidFill>
                  <a:schemeClr val="tx1"/>
                </a:solidFill>
              </a:rPr>
              <a:t>azotujana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Tuzonezerwa</a:t>
            </a:r>
            <a:r>
              <a:rPr lang="en-US" sz="2000" b="1" dirty="0" smtClean="0">
                <a:solidFill>
                  <a:schemeClr val="tx1"/>
                </a:solidFill>
              </a:rPr>
              <a:t> cane,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Tumubony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Umwami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wacu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Twoshim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imyaka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yose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Umusi nabonye Yesu Mu nyonga ziw' icese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Nzomubona,  Yes' Umwami kirundi 220</dc:title>
  <dc:creator>FRONT</dc:creator>
  <cp:lastModifiedBy>FRONT</cp:lastModifiedBy>
  <cp:revision>9</cp:revision>
  <dcterms:created xsi:type="dcterms:W3CDTF">2025-12-31T17:46:57Z</dcterms:created>
  <dcterms:modified xsi:type="dcterms:W3CDTF">2026-01-01T15:51:19Z</dcterms:modified>
</cp:coreProperties>
</file>