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40" autoAdjust="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74F258-AF25-4631-8CBB-17691171D9E0}" type="datetimeFigureOut">
              <a:rPr lang="en-US" smtClean="0"/>
              <a:pPr/>
              <a:t>1/27/2026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45DE51-4408-47B2-B5C6-B30B460528E8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He Lifted Me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uhan Selamatkank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1"/>
            <a:ext cx="4724400" cy="380999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chemeClr val="bg1"/>
                </a:solidFill>
              </a:rPr>
              <a:t>Tuhan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Selamatkanku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90600" y="533400"/>
            <a:ext cx="3505200" cy="4876800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1. Dari </a:t>
            </a:r>
            <a:r>
              <a:rPr lang="en-US" sz="1700" b="1" dirty="0" err="1" smtClean="0">
                <a:solidFill>
                  <a:schemeClr val="bg1"/>
                </a:solidFill>
              </a:rPr>
              <a:t>sorga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Tuhan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datang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b'ri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berkat-Nya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kepadaku</a:t>
            </a:r>
            <a:r>
              <a:rPr lang="en-US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kar'na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aku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  <a:r>
              <a:rPr lang="en-US" sz="1700" b="1" dirty="0" err="1" smtClean="0">
                <a:solidFill>
                  <a:schemeClr val="bg1"/>
                </a:solidFill>
              </a:rPr>
              <a:t>Ia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dihina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Ia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s'lamatkan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daku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Ref.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Dari </a:t>
            </a:r>
            <a:r>
              <a:rPr lang="en-US" sz="1700" b="1" dirty="0" err="1" smtClean="0">
                <a:solidFill>
                  <a:srgbClr val="FF0000"/>
                </a:solidFill>
              </a:rPr>
              <a:t>lumpur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Ia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angkat</a:t>
            </a:r>
            <a:r>
              <a:rPr lang="en-US" sz="1700" b="1" dirty="0" smtClean="0">
                <a:solidFill>
                  <a:srgbClr val="FF0000"/>
                </a:solidFill>
              </a:rPr>
              <a:t> 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dengan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tangan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penuh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kasih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Ia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bawa</a:t>
            </a:r>
            <a:r>
              <a:rPr lang="en-US" sz="1700" b="1" dirty="0" smtClean="0">
                <a:solidFill>
                  <a:srgbClr val="FF0000"/>
                </a:solidFill>
              </a:rPr>
              <a:t> 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masuk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t'rang-Nya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puji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Tuhan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s'lamatkan</a:t>
            </a:r>
            <a:r>
              <a:rPr lang="en-US" sz="1700" b="1" dirty="0" smtClean="0">
                <a:solidFill>
                  <a:srgbClr val="FF0000"/>
                </a:solidFill>
              </a:rPr>
              <a:t> '</a:t>
            </a:r>
            <a:r>
              <a:rPr lang="en-US" sz="1700" b="1" dirty="0" err="1" smtClean="0">
                <a:solidFill>
                  <a:srgbClr val="FF0000"/>
                </a:solidFill>
              </a:rPr>
              <a:t>ku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 2. Dan </a:t>
            </a:r>
            <a:r>
              <a:rPr lang="en-US" sz="1700" b="1" dirty="0" err="1" smtClean="0">
                <a:solidFill>
                  <a:schemeClr val="bg1"/>
                </a:solidFill>
              </a:rPr>
              <a:t>durilah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mahkota-Nya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luka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paku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di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tangan-Nya</a:t>
            </a:r>
            <a:r>
              <a:rPr lang="en-US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aku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jatuh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dalam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dosa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Ia</a:t>
            </a:r>
            <a:r>
              <a:rPr lang="en-US" sz="1700" b="1" dirty="0" smtClean="0">
                <a:solidFill>
                  <a:schemeClr val="bg1"/>
                </a:solidFill>
              </a:rPr>
              <a:t> yang </a:t>
            </a:r>
            <a:r>
              <a:rPr lang="en-US" sz="1700" b="1" dirty="0" err="1" smtClean="0">
                <a:solidFill>
                  <a:schemeClr val="bg1"/>
                </a:solidFill>
              </a:rPr>
              <a:t>kasihi</a:t>
            </a:r>
            <a:r>
              <a:rPr lang="en-US" sz="1700" b="1" dirty="0" smtClean="0">
                <a:solidFill>
                  <a:schemeClr val="bg1"/>
                </a:solidFill>
              </a:rPr>
              <a:t> '</a:t>
            </a:r>
            <a:r>
              <a:rPr lang="en-US" sz="1700" b="1" dirty="0" err="1" smtClean="0">
                <a:solidFill>
                  <a:schemeClr val="bg1"/>
                </a:solidFill>
              </a:rPr>
              <a:t>ku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bg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 3. Dan </a:t>
            </a:r>
            <a:r>
              <a:rPr lang="en-US" sz="1700" b="1" dirty="0" err="1" smtClean="0">
                <a:solidFill>
                  <a:schemeClr val="bg1"/>
                </a:solidFill>
              </a:rPr>
              <a:t>tenanglah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jiwa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rohku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smtClean="0">
                <a:solidFill>
                  <a:schemeClr val="bg1"/>
                </a:solidFill>
              </a:rPr>
              <a:t>'</a:t>
            </a:r>
            <a:r>
              <a:rPr lang="en-US" sz="1700" b="1" dirty="0" err="1" smtClean="0">
                <a:solidFill>
                  <a:schemeClr val="bg1"/>
                </a:solidFill>
              </a:rPr>
              <a:t>ku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hidup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dalam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kasih-Nya</a:t>
            </a:r>
            <a:r>
              <a:rPr lang="en-US" sz="1700" b="1" dirty="0" smtClean="0">
                <a:solidFill>
                  <a:schemeClr val="bg1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tak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dapat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aku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lukiskan</a:t>
            </a:r>
            <a:r>
              <a:rPr lang="en-US" sz="1700" b="1" dirty="0" smtClean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en-US" sz="1700" b="1" dirty="0" err="1" smtClean="0">
                <a:solidFill>
                  <a:schemeClr val="bg1"/>
                </a:solidFill>
              </a:rPr>
              <a:t>betapa</a:t>
            </a:r>
            <a:r>
              <a:rPr lang="en-US" sz="1700" b="1" dirty="0" smtClean="0">
                <a:solidFill>
                  <a:schemeClr val="bg1"/>
                </a:solidFill>
              </a:rPr>
              <a:t> </a:t>
            </a:r>
            <a:r>
              <a:rPr lang="en-US" sz="1700" b="1" dirty="0" err="1" smtClean="0">
                <a:solidFill>
                  <a:schemeClr val="bg1"/>
                </a:solidFill>
              </a:rPr>
              <a:t>kasih-Nya</a:t>
            </a:r>
            <a:r>
              <a:rPr lang="en-US" sz="1700" b="1" dirty="0" smtClean="0">
                <a:solidFill>
                  <a:schemeClr val="bg1"/>
                </a:solidFill>
              </a:rPr>
              <a:t>.</a:t>
            </a:r>
            <a:endParaRPr lang="en-US" sz="17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</TotalTime>
  <Words>91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Tuhan Selamatkanku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Tuhan Selamatkanku indonesia</dc:title>
  <dc:creator>FRONT</dc:creator>
  <cp:lastModifiedBy>FRONT</cp:lastModifiedBy>
  <cp:revision>7</cp:revision>
  <dcterms:created xsi:type="dcterms:W3CDTF">2026-01-23T17:49:04Z</dcterms:created>
  <dcterms:modified xsi:type="dcterms:W3CDTF">2026-01-27T16:09:24Z</dcterms:modified>
</cp:coreProperties>
</file>