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1A9A9-B269-4598-A0B4-ECDB0759A032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3908F-A80A-4632-BF36-307610435D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gnan si Jesuk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0"/>
            <a:ext cx="5143536" cy="571480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</a:t>
            </a:r>
            <a:r>
              <a:rPr lang="en-US" b="1" dirty="0" err="1" smtClean="0"/>
              <a:t>Tingnan</a:t>
            </a:r>
            <a:r>
              <a:rPr lang="en-US" b="1" dirty="0" smtClean="0"/>
              <a:t>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Jesukristo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28596" y="857232"/>
            <a:ext cx="37862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O </a:t>
            </a:r>
            <a:r>
              <a:rPr lang="en-US" b="1" dirty="0" err="1" smtClean="0"/>
              <a:t>kalul’wang</a:t>
            </a:r>
            <a:r>
              <a:rPr lang="en-US" b="1" dirty="0" smtClean="0"/>
              <a:t> </a:t>
            </a:r>
            <a:r>
              <a:rPr lang="en-US" b="1" dirty="0" err="1" smtClean="0"/>
              <a:t>nahihirapan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Walang</a:t>
            </a:r>
            <a:r>
              <a:rPr lang="en-US" b="1" dirty="0" smtClean="0"/>
              <a:t> </a:t>
            </a:r>
            <a:r>
              <a:rPr lang="en-US" b="1" dirty="0" err="1" smtClean="0"/>
              <a:t>ilaw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karimlan</a:t>
            </a:r>
            <a:r>
              <a:rPr lang="en-US" b="1" dirty="0" smtClean="0"/>
              <a:t>?</a:t>
            </a:r>
          </a:p>
          <a:p>
            <a:r>
              <a:rPr lang="en-US" b="1" dirty="0" smtClean="0"/>
              <a:t>May </a:t>
            </a:r>
            <a:r>
              <a:rPr lang="en-US" b="1" dirty="0" err="1" smtClean="0"/>
              <a:t>liwanag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Manunubos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May </a:t>
            </a:r>
            <a:r>
              <a:rPr lang="en-US" b="1" dirty="0" err="1" smtClean="0"/>
              <a:t>buhay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Kanyang</a:t>
            </a:r>
            <a:r>
              <a:rPr lang="en-US" b="1" dirty="0" smtClean="0"/>
              <a:t> </a:t>
            </a:r>
            <a:r>
              <a:rPr lang="en-US" b="1" dirty="0" err="1" smtClean="0"/>
              <a:t>lubos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Ref.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Tingnan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Jesukristo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Masdan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Kanyang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kagandahan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Mapaparam</a:t>
            </a:r>
            <a:r>
              <a:rPr lang="en-US" b="1" dirty="0" smtClean="0">
                <a:solidFill>
                  <a:srgbClr val="FF0000"/>
                </a:solidFill>
              </a:rPr>
              <a:t> pang-</a:t>
            </a:r>
            <a:r>
              <a:rPr lang="en-US" b="1" dirty="0" err="1" smtClean="0">
                <a:solidFill>
                  <a:srgbClr val="FF0000"/>
                </a:solidFill>
              </a:rPr>
              <a:t>akit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mundo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Kanyang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kaluwalhatian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2.  </a:t>
            </a:r>
            <a:r>
              <a:rPr lang="en-US" b="1" dirty="0" err="1" smtClean="0"/>
              <a:t>S’ya’y</a:t>
            </a:r>
            <a:r>
              <a:rPr lang="en-US" b="1" dirty="0" smtClean="0"/>
              <a:t> </a:t>
            </a:r>
            <a:r>
              <a:rPr lang="en-US" b="1" dirty="0" err="1" smtClean="0"/>
              <a:t>bumangon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kamatayan</a:t>
            </a:r>
            <a:r>
              <a:rPr lang="en-US" b="1" dirty="0" smtClean="0"/>
              <a:t> </a:t>
            </a:r>
            <a:endParaRPr lang="en-US" b="1" dirty="0" smtClean="0"/>
          </a:p>
          <a:p>
            <a:r>
              <a:rPr lang="en-US" b="1" dirty="0" smtClean="0"/>
              <a:t>Sa </a:t>
            </a:r>
            <a:r>
              <a:rPr lang="en-US" b="1" dirty="0" err="1" smtClean="0"/>
              <a:t>buhay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walang-hanggan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At </a:t>
            </a:r>
            <a:r>
              <a:rPr lang="en-US" b="1" dirty="0" err="1" smtClean="0"/>
              <a:t>tayo’y</a:t>
            </a:r>
            <a:r>
              <a:rPr lang="en-US" b="1" dirty="0" smtClean="0"/>
              <a:t> </a:t>
            </a:r>
            <a:r>
              <a:rPr lang="en-US" b="1" dirty="0" err="1" smtClean="0"/>
              <a:t>kasamang</a:t>
            </a:r>
            <a:r>
              <a:rPr lang="en-US" b="1" dirty="0" smtClean="0"/>
              <a:t> </a:t>
            </a:r>
            <a:r>
              <a:rPr lang="en-US" b="1" dirty="0" err="1" smtClean="0"/>
              <a:t>nabuhay</a:t>
            </a:r>
            <a:endParaRPr lang="en-US" b="1" dirty="0" smtClean="0"/>
          </a:p>
          <a:p>
            <a:r>
              <a:rPr lang="en-US" b="1" dirty="0" err="1" smtClean="0"/>
              <a:t>Higit</a:t>
            </a:r>
            <a:r>
              <a:rPr lang="en-US" b="1" dirty="0" smtClean="0"/>
              <a:t> pa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nag’tagumpay</a:t>
            </a:r>
            <a:r>
              <a:rPr lang="en-US" b="1" dirty="0" smtClean="0"/>
              <a:t>!</a:t>
            </a:r>
          </a:p>
          <a:p>
            <a:endParaRPr lang="en-US" b="1" dirty="0" smtClean="0"/>
          </a:p>
          <a:p>
            <a:r>
              <a:rPr lang="en-US" b="1" dirty="0" smtClean="0"/>
              <a:t>3. </a:t>
            </a:r>
            <a:r>
              <a:rPr lang="en-US" b="1" dirty="0" err="1" smtClean="0"/>
              <a:t>Pangako</a:t>
            </a:r>
            <a:r>
              <a:rPr lang="en-US" b="1" dirty="0" smtClean="0"/>
              <a:t> </a:t>
            </a:r>
            <a:r>
              <a:rPr lang="en-US" b="1" dirty="0" err="1" smtClean="0"/>
              <a:t>N’ya’y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nagbabago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Hindi ka </a:t>
            </a:r>
            <a:r>
              <a:rPr lang="en-US" b="1" dirty="0" err="1" smtClean="0"/>
              <a:t>masisiphayo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At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mundo’y</a:t>
            </a:r>
            <a:r>
              <a:rPr lang="en-US" b="1" dirty="0" smtClean="0"/>
              <a:t> </a:t>
            </a:r>
            <a:r>
              <a:rPr lang="en-US" b="1" dirty="0" err="1" smtClean="0"/>
              <a:t>ipamalita</a:t>
            </a:r>
            <a:endParaRPr lang="en-US" b="1" dirty="0" smtClean="0"/>
          </a:p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ebanghelyong</a:t>
            </a:r>
            <a:r>
              <a:rPr lang="en-US" b="1" dirty="0" smtClean="0"/>
              <a:t> </a:t>
            </a:r>
            <a:r>
              <a:rPr lang="en-US" b="1" dirty="0" err="1" smtClean="0"/>
              <a:t>dakila</a:t>
            </a:r>
            <a:r>
              <a:rPr lang="en-US" b="1" dirty="0" smtClean="0"/>
              <a:t>!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79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Tingnan si Jesukristo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Kalulwang nahahapo’t bagbag </dc:title>
  <dc:creator>mary</dc:creator>
  <cp:lastModifiedBy>FRONT</cp:lastModifiedBy>
  <cp:revision>9</cp:revision>
  <dcterms:created xsi:type="dcterms:W3CDTF">2021-03-23T15:04:17Z</dcterms:created>
  <dcterms:modified xsi:type="dcterms:W3CDTF">2026-01-19T19:16:12Z</dcterms:modified>
</cp:coreProperties>
</file>