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7788-878E-4EA8-8B72-F0A6878162C0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EED35-B3DD-4733-9E5E-B61E2C6C7C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Day Thou Gavest, Lord, Is En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Day Thou </a:t>
            </a:r>
            <a:r>
              <a:rPr lang="en-US" b="1" dirty="0" err="1">
                <a:solidFill>
                  <a:schemeClr val="bg1"/>
                </a:solidFill>
              </a:rPr>
              <a:t>Gavest</a:t>
            </a:r>
            <a:r>
              <a:rPr lang="en-US" b="1" dirty="0">
                <a:solidFill>
                  <a:schemeClr val="bg1"/>
                </a:solidFill>
              </a:rPr>
              <a:t>, Lord, Is Ended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590800"/>
            <a:ext cx="10439400" cy="4267200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The day thou </a:t>
            </a:r>
            <a:r>
              <a:rPr lang="en-US" sz="1600" b="1" dirty="0" err="1" smtClean="0">
                <a:solidFill>
                  <a:schemeClr val="bg1"/>
                </a:solidFill>
              </a:rPr>
              <a:t>gavest</a:t>
            </a:r>
            <a:r>
              <a:rPr lang="en-US" sz="1600" b="1" dirty="0" smtClean="0">
                <a:solidFill>
                  <a:schemeClr val="bg1"/>
                </a:solidFill>
              </a:rPr>
              <a:t>, Lord, is ended;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The darkness falls at Thy behest;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To Thee our morning hymns ascended,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Thy praise shall sanctify our rest. </a:t>
            </a: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We thank Thee that Thy church unsleeping,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While earth rolls onward into light,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Through all the world her watch is keeping,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And rests not now by day or night. </a:t>
            </a: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As o'er each continent and island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The dawn leads on another day,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The voice of prayer is never silent,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Nor dies the strain of praise away. </a:t>
            </a: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sun that bids us rest is waking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Our brethren '</a:t>
            </a:r>
            <a:r>
              <a:rPr lang="en-US" sz="1600" b="1" dirty="0" err="1" smtClean="0">
                <a:solidFill>
                  <a:schemeClr val="bg1"/>
                </a:solidFill>
              </a:rPr>
              <a:t>neath</a:t>
            </a:r>
            <a:r>
              <a:rPr lang="en-US" sz="1600" b="1" dirty="0" smtClean="0">
                <a:solidFill>
                  <a:schemeClr val="bg1"/>
                </a:solidFill>
              </a:rPr>
              <a:t> the western sky,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And hour by hour fresh lips are making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Thy wondrous doings heard on high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l"/>
            <a:endParaRPr lang="en-US" sz="1600" b="1" dirty="0" smtClean="0">
              <a:solidFill>
                <a:schemeClr val="bg1"/>
              </a:solidFill>
            </a:endParaRP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So be it, Lord! Thy throne shall never,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Like earth's proud empires, pass away;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Thy kingdom stands, and grows for ever,</a:t>
            </a:r>
          </a:p>
          <a:p>
            <a:pPr marL="342900" indent="-342900" algn="l"/>
            <a:r>
              <a:rPr lang="en-US" sz="1600" b="1" dirty="0" smtClean="0">
                <a:solidFill>
                  <a:schemeClr val="bg1"/>
                </a:solidFill>
              </a:rPr>
              <a:t>Till all Thy creatures own Thy sway.  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159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The Day Thou Gavest, Lord, Is Ended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Day Thou Gavest, Lord, Is Ended </dc:title>
  <dc:creator>admin</dc:creator>
  <cp:lastModifiedBy>admin</cp:lastModifiedBy>
  <cp:revision>10</cp:revision>
  <dcterms:created xsi:type="dcterms:W3CDTF">2026-01-29T21:53:13Z</dcterms:created>
  <dcterms:modified xsi:type="dcterms:W3CDTF">2026-01-30T00:30:39Z</dcterms:modified>
</cp:coreProperties>
</file>