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82572-4027-4032-8A13-79B77FD9AF3F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EB958-B572-4A39-9E44-9BB8343032E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 Amor Me Levant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 Amor Me </a:t>
            </a:r>
            <a:r>
              <a:rPr lang="en-US" b="1" dirty="0" err="1" smtClean="0"/>
              <a:t>Levantó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762000"/>
            <a:ext cx="4419600" cy="38862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Lejos de mi dulce hogar, vagaba yo sin Dios,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A través de tierra y mar, sin esperanza y paz;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Mas el tierno Salvador, </a:t>
            </a:r>
            <a:r>
              <a:rPr lang="es-ES" sz="1600" b="1" dirty="0" err="1" smtClean="0">
                <a:solidFill>
                  <a:schemeClr val="tx1"/>
                </a:solidFill>
              </a:rPr>
              <a:t>viendome</a:t>
            </a:r>
            <a:r>
              <a:rPr lang="es-ES" sz="1600" b="1" dirty="0" smtClean="0">
                <a:solidFill>
                  <a:schemeClr val="tx1"/>
                </a:solidFill>
              </a:rPr>
              <a:t> en aflicción,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Por su infinito amor me levantó.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 grande amor, me levantó,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De densa obscuridad me libertó;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Su grande amor, me levantó,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De densa oscuridad me libertó.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Todo entrego a mi Jesús, siempre le seguiré;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He tomado ya la cruz y el mundo atrás dejé.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Tan excelso y grande amor requiere la canción.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Y el servicio fiel de cada corazón.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 a él, ¡oh! Pecador, no te rechazará;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Con ternura el buen Pastor hoy te recibirá;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Tus pecados borrará, gozo tendrás sin par,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Gracia y fuerza te dará para triunfar</a:t>
            </a:r>
            <a:r>
              <a:rPr lang="es-E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 Amor Me Levantó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Amor Me Levantó spanish</dc:title>
  <dc:creator>FRONT</dc:creator>
  <cp:lastModifiedBy>FRONT</cp:lastModifiedBy>
  <cp:revision>9</cp:revision>
  <dcterms:created xsi:type="dcterms:W3CDTF">2026-01-03T18:02:36Z</dcterms:created>
  <dcterms:modified xsi:type="dcterms:W3CDTF">2026-01-10T16:23:49Z</dcterms:modified>
</cp:coreProperties>
</file>