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BB12-3ECC-4808-B133-4ACE9C640F91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BBB12-3ECC-4808-B133-4ACE9C640F91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408DB-EB51-4111-B605-232CCD9163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Day Thou Gavest, Lord, Is Ended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228600"/>
            <a:ext cx="5943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Și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ziua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aceasta-i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sfârșite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914400"/>
            <a:ext cx="3962400" cy="40386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1. Şi ziua-aceasta-i pe sfârşite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La-al Tău Cuvânt s-a înnoptat;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Din zori de zi Ţi-aducem laude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Spre slava Ta le-am înălţat.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2. Biserica Îţi mulţumeşte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Că ne conduci pe-acest pământ;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În timp de zi sau timp de noapte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Tu ne păzeşti, Părinte sfânt.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3. Şi soarele mereu răsare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Pe alte plaiuri, ceas de ceas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Cu mulţumire şi-adorare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Creştinii-Ţi cântă într-un glas.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4. De neclintit e-al Tău tron, Doamne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Tu eşti de-a pururi proslăvit;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A Ta împărăţie creşte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În viaţa noastră fii slăvit!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101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Și ziua aceasta-i pe sfârșite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Și ziua aceasta-i pe sfârșite romania</dc:title>
  <dc:creator>admin</dc:creator>
  <cp:lastModifiedBy>admin</cp:lastModifiedBy>
  <cp:revision>7</cp:revision>
  <dcterms:created xsi:type="dcterms:W3CDTF">2026-01-30T00:57:55Z</dcterms:created>
  <dcterms:modified xsi:type="dcterms:W3CDTF">2026-01-30T23:30:54Z</dcterms:modified>
</cp:coreProperties>
</file>