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71D46-AE6D-47E4-83E0-93D9DC1F7E5F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82864-9625-44B2-A222-339D742F2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u Grande Amor, Me Levant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"/>
            <a:ext cx="7010400" cy="68579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Seu Grande Amor, Me </a:t>
            </a:r>
            <a:r>
              <a:rPr lang="pt-BR" b="1" dirty="0" smtClean="0"/>
              <a:t>Levantou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4572000" cy="36576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Muito longe do meu lar, vagava sem solaz.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Através de terra  e mar, sem esperança e paz.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Mas o terno Salvador em minha aflição me achou.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por seu Divino amor me levantou.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Seu grande amor, me levantou,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De densa escuridão me libertou;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Seu grande amor, me levantou,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De densa escuridão me libertou.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Tudo entrego a meu Jesus, sempre o seguirei;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Já tomei a sua cruz e o mundo atrás deixei.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Tão excelso e grande amor inspira adoração.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o serviço fiel de todo coração.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Vem a Ele, oh! pecador, não te desprezará;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 ternura o bom Pastor já te receberá.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Teus pecados limpará, gozo terás sem par,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sua graça e seu poder triunfarás</a:t>
            </a:r>
            <a:r>
              <a:rPr lang="pt-BR" sz="1600" b="1" dirty="0" smtClean="0">
                <a:solidFill>
                  <a:schemeClr val="tx1"/>
                </a:solidFill>
              </a:rPr>
              <a:t>.</a:t>
            </a:r>
            <a:endParaRPr lang="pt-B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Seu Grande Amor, Me Levantou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Amor fiel! Me levantou! portuguse</dc:title>
  <dc:creator>FRONT</dc:creator>
  <cp:lastModifiedBy>FRONT</cp:lastModifiedBy>
  <cp:revision>9</cp:revision>
  <dcterms:created xsi:type="dcterms:W3CDTF">2026-01-03T18:01:24Z</dcterms:created>
  <dcterms:modified xsi:type="dcterms:W3CDTF">2026-01-08T15:31:03Z</dcterms:modified>
</cp:coreProperties>
</file>