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F7C71-BC27-4C4A-8DCB-445B7848AF9A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606D-5C71-4824-90FA-1E15089C0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F7C71-BC27-4C4A-8DCB-445B7848AF9A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606D-5C71-4824-90FA-1E15089C0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F7C71-BC27-4C4A-8DCB-445B7848AF9A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606D-5C71-4824-90FA-1E15089C0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F7C71-BC27-4C4A-8DCB-445B7848AF9A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606D-5C71-4824-90FA-1E15089C0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F7C71-BC27-4C4A-8DCB-445B7848AF9A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606D-5C71-4824-90FA-1E15089C0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F7C71-BC27-4C4A-8DCB-445B7848AF9A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606D-5C71-4824-90FA-1E15089C0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F7C71-BC27-4C4A-8DCB-445B7848AF9A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606D-5C71-4824-90FA-1E15089C0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F7C71-BC27-4C4A-8DCB-445B7848AF9A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606D-5C71-4824-90FA-1E15089C0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F7C71-BC27-4C4A-8DCB-445B7848AF9A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606D-5C71-4824-90FA-1E15089C0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F7C71-BC27-4C4A-8DCB-445B7848AF9A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606D-5C71-4824-90FA-1E15089C0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F7C71-BC27-4C4A-8DCB-445B7848AF9A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606D-5C71-4824-90FA-1E15089C0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F7C71-BC27-4C4A-8DCB-445B7848AF9A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7606D-5C71-4824-90FA-1E15089C07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Day Thou Gavest, Lord, Is Ende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igneur le 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533400"/>
            <a:ext cx="38100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Seigneur le </a:t>
            </a:r>
            <a:r>
              <a:rPr lang="en-US" b="1" dirty="0" smtClean="0">
                <a:solidFill>
                  <a:schemeClr val="bg1"/>
                </a:solidFill>
              </a:rPr>
              <a:t>jour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905000"/>
            <a:ext cx="10058400" cy="4800600"/>
          </a:xfrm>
        </p:spPr>
        <p:txBody>
          <a:bodyPr numCol="2">
            <a:noAutofit/>
          </a:bodyPr>
          <a:lstStyle/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Seigneur</a:t>
            </a:r>
            <a:r>
              <a:rPr lang="fr-FR" sz="1800" b="1" dirty="0" smtClean="0">
                <a:solidFill>
                  <a:schemeClr val="bg1"/>
                </a:solidFill>
              </a:rPr>
              <a:t>, le jour que tu nous </a:t>
            </a:r>
            <a:r>
              <a:rPr lang="fr-FR" sz="1800" b="1" dirty="0" smtClean="0">
                <a:solidFill>
                  <a:schemeClr val="bg1"/>
                </a:solidFill>
              </a:rPr>
              <a:t>donnes</a:t>
            </a:r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Finit </a:t>
            </a:r>
            <a:r>
              <a:rPr lang="fr-FR" sz="1800" b="1" dirty="0" smtClean="0">
                <a:solidFill>
                  <a:schemeClr val="bg1"/>
                </a:solidFill>
              </a:rPr>
              <a:t>et </a:t>
            </a:r>
            <a:r>
              <a:rPr lang="fr-FR" sz="1800" b="1" dirty="0" smtClean="0">
                <a:solidFill>
                  <a:schemeClr val="bg1"/>
                </a:solidFill>
              </a:rPr>
              <a:t>s’endort </a:t>
            </a:r>
            <a:r>
              <a:rPr lang="fr-FR" sz="1800" b="1" dirty="0" smtClean="0">
                <a:solidFill>
                  <a:schemeClr val="bg1"/>
                </a:solidFill>
              </a:rPr>
              <a:t>sans un bruit,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Nos voix au </a:t>
            </a:r>
            <a:r>
              <a:rPr lang="fr-FR" sz="1800" b="1" dirty="0" smtClean="0">
                <a:solidFill>
                  <a:schemeClr val="bg1"/>
                </a:solidFill>
              </a:rPr>
              <a:t>matin </a:t>
            </a:r>
            <a:r>
              <a:rPr lang="fr-FR" sz="1800" b="1" dirty="0" smtClean="0">
                <a:solidFill>
                  <a:schemeClr val="bg1"/>
                </a:solidFill>
              </a:rPr>
              <a:t>chantent, </a:t>
            </a:r>
            <a:r>
              <a:rPr lang="fr-FR" sz="1800" b="1" dirty="0" smtClean="0">
                <a:solidFill>
                  <a:schemeClr val="bg1"/>
                </a:solidFill>
              </a:rPr>
              <a:t>espèrent</a:t>
            </a:r>
            <a:r>
              <a:rPr lang="fr-FR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Ta paix qui calme </a:t>
            </a:r>
            <a:r>
              <a:rPr lang="fr-FR" sz="1800" b="1" dirty="0" smtClean="0">
                <a:solidFill>
                  <a:schemeClr val="bg1"/>
                </a:solidFill>
              </a:rPr>
              <a:t>aussi </a:t>
            </a:r>
            <a:r>
              <a:rPr lang="fr-FR" sz="1800" b="1" dirty="0" smtClean="0">
                <a:solidFill>
                  <a:schemeClr val="bg1"/>
                </a:solidFill>
              </a:rPr>
              <a:t>nos nuits.</a:t>
            </a: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L’Église</a:t>
            </a:r>
            <a:r>
              <a:rPr lang="fr-FR" sz="1800" b="1" dirty="0" smtClean="0">
                <a:solidFill>
                  <a:schemeClr val="bg1"/>
                </a:solidFill>
              </a:rPr>
              <a:t>, </a:t>
            </a:r>
            <a:r>
              <a:rPr lang="fr-FR" sz="1800" b="1" dirty="0" smtClean="0">
                <a:solidFill>
                  <a:schemeClr val="bg1"/>
                </a:solidFill>
              </a:rPr>
              <a:t>Seigneur</a:t>
            </a:r>
            <a:r>
              <a:rPr lang="fr-FR" sz="1800" b="1" dirty="0" smtClean="0">
                <a:solidFill>
                  <a:schemeClr val="bg1"/>
                </a:solidFill>
              </a:rPr>
              <a:t>, suit et </a:t>
            </a:r>
            <a:r>
              <a:rPr lang="fr-FR" sz="1800" b="1" dirty="0" smtClean="0">
                <a:solidFill>
                  <a:schemeClr val="bg1"/>
                </a:solidFill>
              </a:rPr>
              <a:t>garde</a:t>
            </a:r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La </a:t>
            </a:r>
            <a:r>
              <a:rPr lang="fr-FR" sz="1800" b="1" dirty="0" smtClean="0">
                <a:solidFill>
                  <a:schemeClr val="bg1"/>
                </a:solidFill>
              </a:rPr>
              <a:t>terre qu’éveille </a:t>
            </a:r>
            <a:r>
              <a:rPr lang="fr-FR" sz="1800" b="1" dirty="0" smtClean="0">
                <a:solidFill>
                  <a:schemeClr val="bg1"/>
                </a:solidFill>
              </a:rPr>
              <a:t>le jour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Tout </a:t>
            </a:r>
            <a:r>
              <a:rPr lang="fr-FR" sz="1800" b="1" dirty="0" smtClean="0">
                <a:solidFill>
                  <a:schemeClr val="bg1"/>
                </a:solidFill>
              </a:rPr>
              <a:t>autour </a:t>
            </a:r>
            <a:r>
              <a:rPr lang="fr-FR" sz="1800" b="1" dirty="0" smtClean="0">
                <a:solidFill>
                  <a:schemeClr val="bg1"/>
                </a:solidFill>
              </a:rPr>
              <a:t>du monde elle ne </a:t>
            </a:r>
            <a:r>
              <a:rPr lang="fr-FR" sz="1800" b="1" dirty="0" err="1" smtClean="0">
                <a:solidFill>
                  <a:schemeClr val="bg1"/>
                </a:solidFill>
              </a:rPr>
              <a:t>tade</a:t>
            </a:r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Sans cesse </a:t>
            </a:r>
            <a:r>
              <a:rPr lang="fr-FR" sz="1800" b="1" dirty="0" smtClean="0">
                <a:solidFill>
                  <a:schemeClr val="bg1"/>
                </a:solidFill>
              </a:rPr>
              <a:t>elle veille toujours</a:t>
            </a:r>
            <a:r>
              <a:rPr lang="fr-FR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Comme l’aurore </a:t>
            </a:r>
            <a:r>
              <a:rPr lang="fr-FR" sz="1800" b="1" dirty="0" smtClean="0">
                <a:solidFill>
                  <a:schemeClr val="bg1"/>
                </a:solidFill>
              </a:rPr>
              <a:t>pointe </a:t>
            </a:r>
            <a:r>
              <a:rPr lang="fr-FR" sz="1800" b="1" dirty="0" smtClean="0">
                <a:solidFill>
                  <a:schemeClr val="bg1"/>
                </a:solidFill>
              </a:rPr>
              <a:t>encore</a:t>
            </a:r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Sur toute </a:t>
            </a:r>
            <a:r>
              <a:rPr lang="fr-FR" sz="1800" b="1" dirty="0" smtClean="0">
                <a:solidFill>
                  <a:schemeClr val="bg1"/>
                </a:solidFill>
              </a:rPr>
              <a:t>île</a:t>
            </a:r>
            <a:r>
              <a:rPr lang="fr-FR" sz="1800" b="1" dirty="0" smtClean="0">
                <a:solidFill>
                  <a:schemeClr val="bg1"/>
                </a:solidFill>
              </a:rPr>
              <a:t>, tout </a:t>
            </a:r>
            <a:r>
              <a:rPr lang="fr-FR" sz="1800" b="1" dirty="0" smtClean="0">
                <a:solidFill>
                  <a:schemeClr val="bg1"/>
                </a:solidFill>
              </a:rPr>
              <a:t>continent</a:t>
            </a:r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Le son de la </a:t>
            </a:r>
            <a:r>
              <a:rPr lang="fr-FR" sz="1800" b="1" dirty="0" smtClean="0">
                <a:solidFill>
                  <a:schemeClr val="bg1"/>
                </a:solidFill>
              </a:rPr>
              <a:t>prière entoure</a:t>
            </a:r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Le monde où tu n’es </a:t>
            </a:r>
            <a:r>
              <a:rPr lang="fr-FR" sz="1800" b="1" dirty="0" smtClean="0">
                <a:solidFill>
                  <a:schemeClr val="bg1"/>
                </a:solidFill>
              </a:rPr>
              <a:t>jamais absent</a:t>
            </a:r>
            <a:r>
              <a:rPr lang="fr-FR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Le </a:t>
            </a:r>
            <a:r>
              <a:rPr lang="fr-FR" sz="1800" b="1" dirty="0" smtClean="0">
                <a:solidFill>
                  <a:schemeClr val="bg1"/>
                </a:solidFill>
              </a:rPr>
              <a:t>soleil couche </a:t>
            </a:r>
            <a:r>
              <a:rPr lang="fr-FR" sz="1800" b="1" dirty="0" smtClean="0">
                <a:solidFill>
                  <a:schemeClr val="bg1"/>
                </a:solidFill>
              </a:rPr>
              <a:t>ceux </a:t>
            </a:r>
            <a:r>
              <a:rPr lang="fr-FR" sz="1800" b="1" dirty="0" smtClean="0">
                <a:solidFill>
                  <a:schemeClr val="bg1"/>
                </a:solidFill>
              </a:rPr>
              <a:t>épuisés</a:t>
            </a:r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Et </a:t>
            </a:r>
            <a:r>
              <a:rPr lang="fr-FR" sz="1800" b="1" dirty="0" smtClean="0">
                <a:solidFill>
                  <a:schemeClr val="bg1"/>
                </a:solidFill>
              </a:rPr>
              <a:t>lève </a:t>
            </a:r>
            <a:r>
              <a:rPr lang="fr-FR" sz="1800" b="1" dirty="0" smtClean="0">
                <a:solidFill>
                  <a:schemeClr val="bg1"/>
                </a:solidFill>
              </a:rPr>
              <a:t>ceux sous </a:t>
            </a:r>
            <a:r>
              <a:rPr lang="fr-FR" sz="1800" b="1" dirty="0" smtClean="0">
                <a:solidFill>
                  <a:schemeClr val="bg1"/>
                </a:solidFill>
              </a:rPr>
              <a:t>l’horizon</a:t>
            </a:r>
            <a:r>
              <a:rPr lang="fr-FR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Heure </a:t>
            </a:r>
            <a:r>
              <a:rPr lang="fr-FR" sz="1800" b="1" dirty="0" smtClean="0">
                <a:solidFill>
                  <a:schemeClr val="bg1"/>
                </a:solidFill>
              </a:rPr>
              <a:t>après heure </a:t>
            </a:r>
            <a:r>
              <a:rPr lang="fr-FR" sz="1800" b="1" dirty="0" smtClean="0">
                <a:solidFill>
                  <a:schemeClr val="bg1"/>
                </a:solidFill>
              </a:rPr>
              <a:t>tous </a:t>
            </a:r>
            <a:r>
              <a:rPr lang="fr-FR" sz="1800" b="1" dirty="0" smtClean="0">
                <a:solidFill>
                  <a:schemeClr val="bg1"/>
                </a:solidFill>
              </a:rPr>
              <a:t>éveillés </a:t>
            </a:r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Font </a:t>
            </a:r>
            <a:r>
              <a:rPr lang="fr-FR" sz="1800" b="1" dirty="0" smtClean="0">
                <a:solidFill>
                  <a:schemeClr val="bg1"/>
                </a:solidFill>
              </a:rPr>
              <a:t>résonner </a:t>
            </a:r>
            <a:r>
              <a:rPr lang="fr-FR" sz="1800" b="1" dirty="0" smtClean="0">
                <a:solidFill>
                  <a:schemeClr val="bg1"/>
                </a:solidFill>
              </a:rPr>
              <a:t>tes </a:t>
            </a:r>
            <a:r>
              <a:rPr lang="fr-FR" sz="1800" b="1" dirty="0" smtClean="0">
                <a:solidFill>
                  <a:schemeClr val="bg1"/>
                </a:solidFill>
              </a:rPr>
              <a:t>actions</a:t>
            </a:r>
            <a:r>
              <a:rPr lang="fr-FR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Seigneur </a:t>
            </a:r>
            <a:r>
              <a:rPr lang="fr-FR" sz="1800" b="1" dirty="0" smtClean="0">
                <a:solidFill>
                  <a:schemeClr val="bg1"/>
                </a:solidFill>
              </a:rPr>
              <a:t>ton </a:t>
            </a:r>
            <a:r>
              <a:rPr lang="fr-FR" sz="1800" b="1" dirty="0" smtClean="0">
                <a:solidFill>
                  <a:schemeClr val="bg1"/>
                </a:solidFill>
              </a:rPr>
              <a:t>trône </a:t>
            </a:r>
            <a:r>
              <a:rPr lang="fr-FR" sz="1800" b="1" dirty="0" smtClean="0">
                <a:solidFill>
                  <a:schemeClr val="bg1"/>
                </a:solidFill>
              </a:rPr>
              <a:t>saint </a:t>
            </a:r>
            <a:r>
              <a:rPr lang="fr-FR" sz="1800" b="1" dirty="0" smtClean="0">
                <a:solidFill>
                  <a:schemeClr val="bg1"/>
                </a:solidFill>
              </a:rPr>
              <a:t>perdure</a:t>
            </a:r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Sur les fiers </a:t>
            </a:r>
            <a:r>
              <a:rPr lang="fr-FR" sz="1800" b="1" dirty="0" smtClean="0">
                <a:solidFill>
                  <a:schemeClr val="bg1"/>
                </a:solidFill>
              </a:rPr>
              <a:t>empires </a:t>
            </a:r>
            <a:r>
              <a:rPr lang="fr-FR" sz="1800" b="1" dirty="0" smtClean="0">
                <a:solidFill>
                  <a:schemeClr val="bg1"/>
                </a:solidFill>
              </a:rPr>
              <a:t>qui passent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Ton </a:t>
            </a:r>
            <a:r>
              <a:rPr lang="fr-FR" sz="1800" b="1" dirty="0" smtClean="0">
                <a:solidFill>
                  <a:schemeClr val="bg1"/>
                </a:solidFill>
              </a:rPr>
              <a:t>règne </a:t>
            </a:r>
            <a:r>
              <a:rPr lang="fr-FR" sz="1800" b="1" dirty="0" smtClean="0">
                <a:solidFill>
                  <a:schemeClr val="bg1"/>
                </a:solidFill>
              </a:rPr>
              <a:t>vit, </a:t>
            </a:r>
            <a:r>
              <a:rPr lang="fr-FR" sz="1800" b="1" dirty="0" smtClean="0">
                <a:solidFill>
                  <a:schemeClr val="bg1"/>
                </a:solidFill>
              </a:rPr>
              <a:t>grandit endure</a:t>
            </a:r>
            <a:endParaRPr lang="fr-FR" sz="18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Jusques </a:t>
            </a:r>
            <a:r>
              <a:rPr lang="fr-FR" sz="1800" b="1" dirty="0" smtClean="0">
                <a:solidFill>
                  <a:schemeClr val="bg1"/>
                </a:solidFill>
              </a:rPr>
              <a:t>au point qui tout </a:t>
            </a:r>
            <a:r>
              <a:rPr lang="fr-FR" sz="1800" b="1" dirty="0" smtClean="0">
                <a:solidFill>
                  <a:schemeClr val="bg1"/>
                </a:solidFill>
              </a:rPr>
              <a:t>surpasse</a:t>
            </a:r>
            <a:r>
              <a:rPr lang="fr-FR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fr-FR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128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Seigneur le jour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jour que tu nous as donné, Seigneur, est terminé french</dc:title>
  <dc:creator>admin</dc:creator>
  <cp:lastModifiedBy>admin</cp:lastModifiedBy>
  <cp:revision>12</cp:revision>
  <dcterms:created xsi:type="dcterms:W3CDTF">2026-01-29T21:52:39Z</dcterms:created>
  <dcterms:modified xsi:type="dcterms:W3CDTF">2026-01-31T01:45:47Z</dcterms:modified>
</cp:coreProperties>
</file>