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F2EA1-D303-49C1-A16C-5F883DD9427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10591-3297-4059-8BCA-5622A023F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ha mijery ny haz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800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Raha</a:t>
            </a:r>
            <a:r>
              <a:rPr lang="en-US" b="1" dirty="0"/>
              <a:t> </a:t>
            </a:r>
            <a:r>
              <a:rPr lang="en-US" b="1" dirty="0" err="1"/>
              <a:t>mijery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 smtClean="0"/>
              <a:t>hazo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80772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Raha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mijery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hazo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Nijalian’i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Jesosy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Tsy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misy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izay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malaza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izay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mirehareha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Aza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miavonavona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indro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Mpananvotra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dian’ny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Jesosy</a:t>
            </a:r>
            <a:r>
              <a:rPr lang="en-US" sz="2000" b="1" dirty="0" smtClean="0">
                <a:solidFill>
                  <a:schemeClr val="tx1"/>
                </a:solidFill>
              </a:rPr>
              <a:t> Kristy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</a:t>
            </a:r>
            <a:r>
              <a:rPr lang="en-US" sz="2000" b="1" dirty="0" err="1" smtClean="0">
                <a:solidFill>
                  <a:schemeClr val="tx1"/>
                </a:solidFill>
              </a:rPr>
              <a:t>arahina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isan’andro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Indro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mandeha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Voahombo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Nijaly</a:t>
            </a:r>
            <a:r>
              <a:rPr lang="en-US" sz="2000" b="1" dirty="0" smtClean="0">
                <a:solidFill>
                  <a:schemeClr val="tx1"/>
                </a:solidFill>
              </a:rPr>
              <a:t>, ka </a:t>
            </a:r>
            <a:r>
              <a:rPr lang="en-US" sz="2000" b="1" dirty="0" err="1" smtClean="0">
                <a:solidFill>
                  <a:schemeClr val="tx1"/>
                </a:solidFill>
              </a:rPr>
              <a:t>dia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Nisolo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olo-meloka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Raha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ahy</a:t>
            </a:r>
            <a:r>
              <a:rPr lang="en-US" sz="2000" b="1" dirty="0" smtClean="0">
                <a:solidFill>
                  <a:schemeClr val="tx1"/>
                </a:solidFill>
              </a:rPr>
              <a:t> ‘</a:t>
            </a:r>
            <a:r>
              <a:rPr lang="en-US" sz="2000" b="1" dirty="0" err="1" smtClean="0">
                <a:solidFill>
                  <a:schemeClr val="tx1"/>
                </a:solidFill>
              </a:rPr>
              <a:t>zao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tany</a:t>
            </a:r>
            <a:r>
              <a:rPr lang="en-US" sz="2000" b="1" dirty="0" smtClean="0">
                <a:solidFill>
                  <a:schemeClr val="tx1"/>
                </a:solidFill>
              </a:rPr>
              <a:t> ‘</a:t>
            </a:r>
            <a:r>
              <a:rPr lang="en-US" sz="2000" b="1" dirty="0" err="1" smtClean="0">
                <a:solidFill>
                  <a:schemeClr val="tx1"/>
                </a:solidFill>
              </a:rPr>
              <a:t>zao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aminy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rehetra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Tsy</a:t>
            </a:r>
            <a:r>
              <a:rPr lang="en-US" sz="2000" b="1" dirty="0" smtClean="0">
                <a:solidFill>
                  <a:schemeClr val="tx1"/>
                </a:solidFill>
              </a:rPr>
              <a:t> ho </a:t>
            </a:r>
            <a:r>
              <a:rPr lang="en-US" sz="2000" b="1" dirty="0" err="1" smtClean="0">
                <a:solidFill>
                  <a:schemeClr val="tx1"/>
                </a:solidFill>
              </a:rPr>
              <a:t>azoko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havaly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fitiavan’ny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homeko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Azy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Fanahiko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atolotro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Tsy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mendrika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Azy</a:t>
            </a:r>
            <a:r>
              <a:rPr lang="en-US" sz="2000" b="1" dirty="0" smtClean="0">
                <a:solidFill>
                  <a:schemeClr val="tx1"/>
                </a:solidFill>
              </a:rPr>
              <a:t> ‘zany,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Jeso</a:t>
            </a:r>
            <a:r>
              <a:rPr lang="en-US" sz="2000" b="1" dirty="0" smtClean="0">
                <a:solidFill>
                  <a:schemeClr val="tx1"/>
                </a:solidFill>
              </a:rPr>
              <a:t> no </a:t>
            </a:r>
            <a:r>
              <a:rPr lang="en-US" sz="2000" b="1" dirty="0" err="1" smtClean="0">
                <a:solidFill>
                  <a:schemeClr val="tx1"/>
                </a:solidFill>
              </a:rPr>
              <a:t>mety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mandray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Raha mijery ny hazo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Raha mijery ny hazo  Malagasy</dc:title>
  <dc:creator>FRONT</dc:creator>
  <cp:lastModifiedBy>FRONT</cp:lastModifiedBy>
  <cp:revision>6</cp:revision>
  <dcterms:created xsi:type="dcterms:W3CDTF">2025-07-08T18:24:35Z</dcterms:created>
  <dcterms:modified xsi:type="dcterms:W3CDTF">2026-01-05T00:26:46Z</dcterms:modified>
</cp:coreProperties>
</file>