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4BD50-99CF-46E0-A5BE-1877EF69245E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4BD50-99CF-46E0-A5BE-1877EF69245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40638-5698-40C4-A547-10696C956F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ndo Contemplo Quel Legno Crud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1"/>
            <a:ext cx="8686800" cy="457199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Quando </a:t>
            </a:r>
            <a:r>
              <a:rPr lang="it-IT" sz="4000" b="1" dirty="0" smtClean="0"/>
              <a:t>Contemplo Quel Legno Crudele</a:t>
            </a:r>
            <a:r>
              <a:rPr lang="it-IT" sz="4000" b="1" dirty="0"/>
              <a:t> 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7543800" cy="4114800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Quando </a:t>
            </a:r>
            <a:r>
              <a:rPr lang="it-IT" sz="2000" b="1" dirty="0" smtClean="0">
                <a:solidFill>
                  <a:schemeClr val="tx1"/>
                </a:solidFill>
              </a:rPr>
              <a:t>contemplo quel legno crudele, dove pat</a:t>
            </a:r>
            <a:r>
              <a:rPr lang="it-IT" sz="2000" b="1" dirty="0" smtClean="0">
                <a:solidFill>
                  <a:schemeClr val="tx1"/>
                </a:solidFill>
              </a:rPr>
              <a:t>ì l’innocente Agnel,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Disprezzo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infimo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cuor</a:t>
            </a:r>
            <a:r>
              <a:rPr lang="en-US" sz="2000" b="1" dirty="0" smtClean="0">
                <a:solidFill>
                  <a:schemeClr val="tx1"/>
                </a:solidFill>
              </a:rPr>
              <a:t>. Fu </a:t>
            </a:r>
            <a:r>
              <a:rPr lang="en-US" sz="2000" b="1" dirty="0" err="1" smtClean="0">
                <a:solidFill>
                  <a:schemeClr val="tx1"/>
                </a:solidFill>
              </a:rPr>
              <a:t>colpa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Suo</a:t>
            </a:r>
            <a:r>
              <a:rPr lang="en-US" sz="2000" b="1" dirty="0" smtClean="0">
                <a:solidFill>
                  <a:schemeClr val="tx1"/>
                </a:solidFill>
              </a:rPr>
              <a:t> dolor.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Quando a me, non mi vanto quaggi</a:t>
            </a:r>
            <a:r>
              <a:rPr lang="en-US" sz="2000" b="1" dirty="0" smtClean="0">
                <a:solidFill>
                  <a:schemeClr val="tx1"/>
                </a:solidFill>
              </a:rPr>
              <a:t>ù, la </a:t>
            </a:r>
            <a:r>
              <a:rPr lang="en-US" sz="2000" b="1" dirty="0" err="1" smtClean="0">
                <a:solidFill>
                  <a:schemeClr val="tx1"/>
                </a:solidFill>
              </a:rPr>
              <a:t>mia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gloria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è solo </a:t>
            </a:r>
            <a:r>
              <a:rPr lang="en-US" sz="2000" b="1" dirty="0" err="1" smtClean="0">
                <a:solidFill>
                  <a:schemeClr val="tx1"/>
                </a:solidFill>
              </a:rPr>
              <a:t>Gesù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Dinanzi</a:t>
            </a:r>
            <a:r>
              <a:rPr lang="en-US" sz="2000" b="1" dirty="0" smtClean="0">
                <a:solidFill>
                  <a:schemeClr val="tx1"/>
                </a:solidFill>
              </a:rPr>
              <a:t> a Cristo e al </a:t>
            </a:r>
            <a:r>
              <a:rPr lang="en-US" sz="2000" b="1" dirty="0" err="1" smtClean="0">
                <a:solidFill>
                  <a:schemeClr val="tx1"/>
                </a:solidFill>
              </a:rPr>
              <a:t>Suo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amor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mondo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perde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splendor.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Dal</a:t>
            </a:r>
            <a:r>
              <a:rPr lang="en-US" sz="2000" b="1" dirty="0" smtClean="0">
                <a:solidFill>
                  <a:schemeClr val="tx1"/>
                </a:solidFill>
              </a:rPr>
              <a:t> capo </a:t>
            </a:r>
            <a:r>
              <a:rPr lang="en-US" sz="2000" b="1" dirty="0" err="1" smtClean="0">
                <a:solidFill>
                  <a:schemeClr val="tx1"/>
                </a:solidFill>
              </a:rPr>
              <a:t>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piedi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grondava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amor</a:t>
            </a:r>
            <a:r>
              <a:rPr lang="en-US" sz="2000" b="1" dirty="0" smtClean="0">
                <a:solidFill>
                  <a:schemeClr val="tx1"/>
                </a:solidFill>
              </a:rPr>
              <a:t> e </a:t>
            </a:r>
            <a:r>
              <a:rPr lang="en-US" sz="2000" b="1" dirty="0" err="1" smtClean="0">
                <a:solidFill>
                  <a:schemeClr val="tx1"/>
                </a:solidFill>
              </a:rPr>
              <a:t>sulle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spalle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peccator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Una</a:t>
            </a:r>
            <a:r>
              <a:rPr lang="en-US" sz="2000" b="1" dirty="0" smtClean="0">
                <a:solidFill>
                  <a:schemeClr val="tx1"/>
                </a:solidFill>
              </a:rPr>
              <a:t> corona </a:t>
            </a:r>
            <a:r>
              <a:rPr lang="en-US" sz="2000" b="1" dirty="0" err="1" smtClean="0">
                <a:solidFill>
                  <a:schemeClr val="tx1"/>
                </a:solidFill>
              </a:rPr>
              <a:t>pu</a:t>
            </a:r>
            <a:r>
              <a:rPr lang="en-US" sz="2000" b="1" dirty="0" err="1" smtClean="0">
                <a:solidFill>
                  <a:schemeClr val="tx1"/>
                </a:solidFill>
              </a:rPr>
              <a:t>ò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disonor</a:t>
            </a:r>
            <a:r>
              <a:rPr lang="en-US" sz="2000" b="1" dirty="0" smtClean="0">
                <a:solidFill>
                  <a:schemeClr val="tx1"/>
                </a:solidFill>
              </a:rPr>
              <a:t>? Il </a:t>
            </a:r>
            <a:r>
              <a:rPr lang="en-US" sz="2000" b="1" dirty="0" err="1" smtClean="0">
                <a:solidFill>
                  <a:schemeClr val="tx1"/>
                </a:solidFill>
              </a:rPr>
              <a:t>sangue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può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donare</a:t>
            </a:r>
            <a:r>
              <a:rPr lang="en-US" sz="2000" b="1" dirty="0" smtClean="0">
                <a:solidFill>
                  <a:schemeClr val="tx1"/>
                </a:solidFill>
              </a:rPr>
              <a:t> candor?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Quand’anche avessi il regno </a:t>
            </a:r>
            <a:r>
              <a:rPr lang="it-IT" sz="2000" b="1" dirty="0" smtClean="0">
                <a:solidFill>
                  <a:schemeClr val="tx1"/>
                </a:solidFill>
              </a:rPr>
              <a:t>quaggi</a:t>
            </a:r>
            <a:r>
              <a:rPr lang="en-US" sz="2000" b="1" dirty="0" smtClean="0">
                <a:solidFill>
                  <a:schemeClr val="tx1"/>
                </a:solidFill>
              </a:rPr>
              <a:t>ù, </a:t>
            </a:r>
            <a:r>
              <a:rPr lang="en-US" sz="2000" b="1" dirty="0" smtClean="0">
                <a:solidFill>
                  <a:schemeClr val="tx1"/>
                </a:solidFill>
              </a:rPr>
              <a:t> non </a:t>
            </a:r>
            <a:r>
              <a:rPr lang="en-US" sz="2000" b="1" dirty="0" err="1" smtClean="0">
                <a:solidFill>
                  <a:schemeClr val="tx1"/>
                </a:solidFill>
              </a:rPr>
              <a:t>potrei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ripagare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Gesù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Pretende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questo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divino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amor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sforzo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ogni</a:t>
            </a:r>
            <a:r>
              <a:rPr lang="en-US" sz="2000" b="1" dirty="0" smtClean="0">
                <a:solidFill>
                  <a:schemeClr val="tx1"/>
                </a:solidFill>
              </a:rPr>
              <a:t> vigor.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110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Quando Contemplo Quel Legno Crudele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Quando Riguardo Al Mio Signor  italy</dc:title>
  <dc:creator>FRONT</dc:creator>
  <cp:lastModifiedBy>FRONT</cp:lastModifiedBy>
  <cp:revision>15</cp:revision>
  <dcterms:created xsi:type="dcterms:W3CDTF">2025-07-10T20:06:10Z</dcterms:created>
  <dcterms:modified xsi:type="dcterms:W3CDTF">2026-01-05T14:58:16Z</dcterms:modified>
</cp:coreProperties>
</file>