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36A8-2858-47FD-80E9-268B8883C885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DC13-D8B8-47B8-AF32-D57D97AD8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36A8-2858-47FD-80E9-268B8883C885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DC13-D8B8-47B8-AF32-D57D97AD8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36A8-2858-47FD-80E9-268B8883C885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DC13-D8B8-47B8-AF32-D57D97AD8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36A8-2858-47FD-80E9-268B8883C885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DC13-D8B8-47B8-AF32-D57D97AD8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36A8-2858-47FD-80E9-268B8883C885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DC13-D8B8-47B8-AF32-D57D97AD8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36A8-2858-47FD-80E9-268B8883C885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DC13-D8B8-47B8-AF32-D57D97AD8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36A8-2858-47FD-80E9-268B8883C885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DC13-D8B8-47B8-AF32-D57D97AD8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36A8-2858-47FD-80E9-268B8883C885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DC13-D8B8-47B8-AF32-D57D97AD8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36A8-2858-47FD-80E9-268B8883C885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DC13-D8B8-47B8-AF32-D57D97AD8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36A8-2858-47FD-80E9-268B8883C885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DC13-D8B8-47B8-AF32-D57D97AD8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A36A8-2858-47FD-80E9-268B8883C885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9DC13-D8B8-47B8-AF32-D57D97AD8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A36A8-2858-47FD-80E9-268B8883C885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9DC13-D8B8-47B8-AF32-D57D97AD84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praise to Thee, my God, this night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praise to Thee, my God, this night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8600"/>
            <a:ext cx="5486400" cy="4572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Por tuas bençãos, tua </a:t>
            </a:r>
            <a:r>
              <a:rPr lang="pt-BR" b="1" dirty="0" smtClean="0"/>
              <a:t>luz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52600"/>
            <a:ext cx="8610600" cy="388620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Por tuas bençãos, tua luz, à noite,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ó Deus, te louvarei!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Vem proteger-me contra o mal,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com teu poder, eterno Rei.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Perdoa, meu Senhor Jesus, as faltas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que hoje pratiquei, que em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paz eu possa agora estar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comigo mesmo, o mundo e a lei.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Se à noite, inquieto, eu não dormir,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meu pensamento vem guiar,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 que das trevas o poder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jamais me possa molestar.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Um sono bom, reparador,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ó Deus, concede-me fruir,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 novas forças vem me dar,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que eu possa a ti melhor servir.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Em vida, ensina-me, Senhor,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do mundo sem temor partir,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que eu saiba crente aqui morrer,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na glória possa ressurgir.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 Deus, supremo Benfeiro,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celestes anjos, entoai;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vós homens, dai também louvor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 o Deus triúno celebrai</a:t>
            </a:r>
            <a:r>
              <a:rPr lang="pt-BR" sz="1800" b="1" dirty="0" smtClean="0">
                <a:solidFill>
                  <a:schemeClr val="tx1"/>
                </a:solidFill>
              </a:rPr>
              <a:t>!</a:t>
            </a:r>
            <a:endParaRPr lang="pt-BR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164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 tuas bençãos, tua luz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tuas bençãos, tua luz portuguse</dc:title>
  <dc:creator>admin</dc:creator>
  <cp:lastModifiedBy>admin</cp:lastModifiedBy>
  <cp:revision>6</cp:revision>
  <dcterms:created xsi:type="dcterms:W3CDTF">2026-01-29T03:16:30Z</dcterms:created>
  <dcterms:modified xsi:type="dcterms:W3CDTF">2026-01-29T19:04:26Z</dcterms:modified>
</cp:coreProperties>
</file>