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3CAA-0174-42EC-9A37-13F484397FE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8EA8A-5CAB-4AC3-B9D2-468BE0BCC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3CAA-0174-42EC-9A37-13F484397FE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8EA8A-5CAB-4AC3-B9D2-468BE0BCC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3CAA-0174-42EC-9A37-13F484397FE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8EA8A-5CAB-4AC3-B9D2-468BE0BCC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3CAA-0174-42EC-9A37-13F484397FE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8EA8A-5CAB-4AC3-B9D2-468BE0BCC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3CAA-0174-42EC-9A37-13F484397FE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8EA8A-5CAB-4AC3-B9D2-468BE0BCC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3CAA-0174-42EC-9A37-13F484397FE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8EA8A-5CAB-4AC3-B9D2-468BE0BCC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3CAA-0174-42EC-9A37-13F484397FE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8EA8A-5CAB-4AC3-B9D2-468BE0BCC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3CAA-0174-42EC-9A37-13F484397FE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8EA8A-5CAB-4AC3-B9D2-468BE0BCC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3CAA-0174-42EC-9A37-13F484397FE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8EA8A-5CAB-4AC3-B9D2-468BE0BCC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3CAA-0174-42EC-9A37-13F484397FE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8EA8A-5CAB-4AC3-B9D2-468BE0BCC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83CAA-0174-42EC-9A37-13F484397FE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8EA8A-5CAB-4AC3-B9D2-468BE0BCC4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83CAA-0174-42EC-9A37-13F484397FE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8EA8A-5CAB-4AC3-B9D2-468BE0BCC4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ifted M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r Sua Graça e Compaixã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57200"/>
            <a:ext cx="6096000" cy="380999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Por Sua Graça e </a:t>
            </a:r>
            <a:r>
              <a:rPr lang="pt-BR" b="1" dirty="0" smtClean="0">
                <a:solidFill>
                  <a:schemeClr val="bg1"/>
                </a:solidFill>
              </a:rPr>
              <a:t>Compaixão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362200"/>
            <a:ext cx="8458200" cy="3810000"/>
          </a:xfrm>
        </p:spPr>
        <p:txBody>
          <a:bodyPr numCol="2">
            <a:noAutofit/>
          </a:bodyPr>
          <a:lstStyle/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1. Por Sua graça e compaixão,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Jesus me deu a Sua mão;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das trevas e da perdição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Jesus, então, me ergueu.</a:t>
            </a:r>
          </a:p>
          <a:p>
            <a:pPr algn="l"/>
            <a:endParaRPr lang="pt-BR" sz="2000" b="1" dirty="0" smtClean="0">
              <a:solidFill>
                <a:schemeClr val="bg1"/>
              </a:solidFill>
            </a:endParaRP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Coro</a:t>
            </a:r>
            <a:endParaRPr lang="pt-BR" sz="20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Com Sua mão, Jesus me ergueu. 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Em compaixão, Jesus me ergueu.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Por esse amor do Redentor</a:t>
            </a: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eu cantarei: “Jesus me ergueu”.</a:t>
            </a:r>
          </a:p>
          <a:p>
            <a:pPr algn="l"/>
            <a:endParaRPr lang="pt-BR" sz="2000" b="1" dirty="0" smtClean="0">
              <a:solidFill>
                <a:schemeClr val="bg1"/>
              </a:solidFill>
            </a:endParaRPr>
          </a:p>
          <a:p>
            <a:pPr algn="l"/>
            <a:endParaRPr lang="pt-BR" sz="2000" b="1" dirty="0" smtClean="0">
              <a:solidFill>
                <a:schemeClr val="bg1"/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2. Castigo e dor sofreu Jesus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em meu lugar, na rude cruz.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Pra dar-me paz, perdão e luz,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Jesus, então, me ergueu.</a:t>
            </a:r>
          </a:p>
          <a:p>
            <a:pPr algn="l"/>
            <a:endParaRPr lang="pt-BR" sz="2000" b="1" dirty="0" smtClean="0">
              <a:solidFill>
                <a:schemeClr val="bg1"/>
              </a:solidFill>
            </a:endParaRPr>
          </a:p>
          <a:p>
            <a:pPr algn="l"/>
            <a:endParaRPr lang="pt-BR" sz="2000" b="1" dirty="0" smtClean="0">
              <a:solidFill>
                <a:schemeClr val="bg1"/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3</a:t>
            </a:r>
            <a:r>
              <a:rPr lang="pt-BR" sz="2000" b="1" dirty="0" smtClean="0">
                <a:solidFill>
                  <a:schemeClr val="bg1"/>
                </a:solidFill>
              </a:rPr>
              <a:t>. Em tudo posso me alegrar,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sem compreender, sem explicar,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até que eu vá no céu morar</a:t>
            </a:r>
          </a:p>
          <a:p>
            <a:pPr algn="l"/>
            <a:r>
              <a:rPr lang="pt-BR" sz="2000" b="1" dirty="0" smtClean="0">
                <a:solidFill>
                  <a:schemeClr val="bg1"/>
                </a:solidFill>
              </a:rPr>
              <a:t>porque Jesus me ergueu.</a:t>
            </a:r>
          </a:p>
          <a:p>
            <a:pPr algn="l"/>
            <a:endParaRPr lang="pt-B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117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Por Sua Graça e Compaixão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 Sua Graça e Compaixão  portuguse</dc:title>
  <dc:creator>FRONT</dc:creator>
  <cp:lastModifiedBy>FRONT</cp:lastModifiedBy>
  <cp:revision>6</cp:revision>
  <dcterms:created xsi:type="dcterms:W3CDTF">2026-01-23T16:06:23Z</dcterms:created>
  <dcterms:modified xsi:type="dcterms:W3CDTF">2026-01-23T21:46:31Z</dcterms:modified>
</cp:coreProperties>
</file>