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46EB8-FB6C-4146-929D-E93213AFF335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FB883-3957-4576-88D5-A077E2BCF4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ndanglah Pada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/>
              <a:t>Pandanglah</a:t>
            </a:r>
            <a:r>
              <a:rPr lang="en-US" b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 smtClean="0"/>
              <a:t>Yesus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6629400" cy="38862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</a:t>
            </a:r>
            <a:r>
              <a:rPr lang="en-US" b="1" dirty="0" err="1" smtClean="0">
                <a:solidFill>
                  <a:schemeClr val="tx1"/>
                </a:solidFill>
              </a:rPr>
              <a:t>Lelah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susahkah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jiwamu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serta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gelap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gulitakah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Pandanglah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t'rang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Jurus'lamatmu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hidupmu</a:t>
            </a:r>
            <a:r>
              <a:rPr lang="en-US" b="1" dirty="0" smtClean="0">
                <a:solidFill>
                  <a:schemeClr val="tx1"/>
                </a:solidFill>
              </a:rPr>
              <a:t> '</a:t>
            </a:r>
            <a:r>
              <a:rPr lang="en-US" b="1" dirty="0" err="1" smtClean="0">
                <a:solidFill>
                  <a:schemeClr val="tx1"/>
                </a:solidFill>
              </a:rPr>
              <a:t>kan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bahagialah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Pandanglah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,  </a:t>
            </a:r>
            <a:r>
              <a:rPr lang="en-US" b="1" dirty="0" err="1" smtClean="0">
                <a:solidFill>
                  <a:srgbClr val="FF0000"/>
                </a:solidFill>
              </a:rPr>
              <a:t>Pandanglah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wajah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mulia-Nya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kemuliaan-Nya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dunia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menjadi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hampa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Dari </a:t>
            </a:r>
            <a:r>
              <a:rPr lang="en-US" b="1" dirty="0" err="1" smtClean="0">
                <a:solidFill>
                  <a:schemeClr val="tx1"/>
                </a:solidFill>
              </a:rPr>
              <a:t>maut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hidup</a:t>
            </a:r>
            <a:r>
              <a:rPr lang="en-US" b="1" dirty="0" smtClean="0">
                <a:solidFill>
                  <a:schemeClr val="tx1"/>
                </a:solidFill>
              </a:rPr>
              <a:t> yang </a:t>
            </a:r>
            <a:r>
              <a:rPr lang="en-US" b="1" dirty="0" err="1" smtClean="0">
                <a:solidFill>
                  <a:schemeClr val="tx1"/>
                </a:solidFill>
              </a:rPr>
              <a:t>kekal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ikutlah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jejak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Tuhanmu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Kuasa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dosa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takkan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kekangmu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kau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dapat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mengalahkannya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 3. </a:t>
            </a:r>
            <a:r>
              <a:rPr lang="en-US" b="1" dirty="0" err="1" smtClean="0">
                <a:solidFill>
                  <a:schemeClr val="tx1"/>
                </a:solidFill>
              </a:rPr>
              <a:t>Janji-Nya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tak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pernah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berubah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bila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bersandar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pada-Nya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Cepatlah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kabarkan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Injil-Nya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bawa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pulang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domba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sesat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81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Pandanglah Pada Yesus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Pandanglah Pada Yesus indonesia</dc:title>
  <dc:creator>FRONT</dc:creator>
  <cp:lastModifiedBy>FRONT</cp:lastModifiedBy>
  <cp:revision>5</cp:revision>
  <dcterms:created xsi:type="dcterms:W3CDTF">2026-01-12T19:54:17Z</dcterms:created>
  <dcterms:modified xsi:type="dcterms:W3CDTF">2026-01-16T20:21:17Z</dcterms:modified>
</cp:coreProperties>
</file>