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FE170-177C-43BF-8710-5630D8DAA5B5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63977-32E4-471F-A0D4-E4403634F0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ahanga Hangang Biy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</a:t>
            </a:r>
            <a:r>
              <a:rPr lang="en-US" b="1" dirty="0" err="1" smtClean="0"/>
              <a:t>Kahanga</a:t>
            </a:r>
            <a:r>
              <a:rPr lang="en-US" b="1" dirty="0" smtClean="0"/>
              <a:t> </a:t>
            </a:r>
            <a:r>
              <a:rPr lang="en-US" b="1" dirty="0" err="1" smtClean="0"/>
              <a:t>Hangang</a:t>
            </a:r>
            <a:r>
              <a:rPr lang="en-US" b="1" dirty="0" smtClean="0"/>
              <a:t> </a:t>
            </a:r>
            <a:r>
              <a:rPr lang="en-US" b="1" dirty="0" err="1" smtClean="0"/>
              <a:t>Biyaya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9600"/>
            <a:ext cx="6248400" cy="3581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O </a:t>
            </a:r>
            <a:r>
              <a:rPr lang="en-US" b="1" dirty="0" err="1" smtClean="0">
                <a:solidFill>
                  <a:schemeClr val="tx1"/>
                </a:solidFill>
              </a:rPr>
              <a:t>biyayang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kahanga-hanga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higit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sala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ko’t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dalita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Sa </a:t>
            </a:r>
            <a:r>
              <a:rPr lang="en-US" b="1" dirty="0" err="1" smtClean="0">
                <a:solidFill>
                  <a:schemeClr val="tx1"/>
                </a:solidFill>
              </a:rPr>
              <a:t>Kalbaryo’y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tumulong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kusa</a:t>
            </a:r>
            <a:r>
              <a:rPr lang="en-US" b="1" dirty="0" smtClean="0">
                <a:solidFill>
                  <a:schemeClr val="tx1"/>
                </a:solidFill>
              </a:rPr>
              <a:t> and </a:t>
            </a:r>
            <a:r>
              <a:rPr lang="en-US" b="1" dirty="0" err="1" smtClean="0">
                <a:solidFill>
                  <a:schemeClr val="tx1"/>
                </a:solidFill>
              </a:rPr>
              <a:t>dugo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Cristong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sagana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lawak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nitong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biyayang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pagliligtas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lawak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Cristong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pagpapatawad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</a:t>
            </a:r>
            <a:r>
              <a:rPr lang="en-US" b="1" dirty="0" err="1" smtClean="0">
                <a:solidFill>
                  <a:schemeClr val="tx1"/>
                </a:solidFill>
              </a:rPr>
              <a:t>Sala’t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lungko’t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parang</a:t>
            </a:r>
            <a:r>
              <a:rPr lang="en-US" b="1" dirty="0" smtClean="0">
                <a:solidFill>
                  <a:schemeClr val="tx1"/>
                </a:solidFill>
              </a:rPr>
              <a:t> along </a:t>
            </a:r>
            <a:r>
              <a:rPr lang="en-US" b="1" dirty="0" err="1" smtClean="0">
                <a:solidFill>
                  <a:schemeClr val="tx1"/>
                </a:solidFill>
              </a:rPr>
              <a:t>nagbabantang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ako’y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ibaon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Sa </a:t>
            </a:r>
            <a:r>
              <a:rPr lang="en-US" b="1" dirty="0" err="1" smtClean="0">
                <a:solidFill>
                  <a:schemeClr val="tx1"/>
                </a:solidFill>
              </a:rPr>
              <a:t>biyaya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Panginoon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kalul’wa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nakapanganlong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</a:t>
            </a:r>
            <a:r>
              <a:rPr lang="en-US" b="1" dirty="0" err="1" smtClean="0">
                <a:solidFill>
                  <a:schemeClr val="tx1"/>
                </a:solidFill>
              </a:rPr>
              <a:t>Kahihiyan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malingid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pagkat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ubod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dami’t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dungis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Ngunit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biyayang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tumigis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maruming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puso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ko’y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luminis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Kahanga Hangang Biyaya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Kahanga-Hangang Biyaya tagalog</dc:title>
  <dc:creator>FRONT</dc:creator>
  <cp:lastModifiedBy>FRONT</cp:lastModifiedBy>
  <cp:revision>8</cp:revision>
  <dcterms:created xsi:type="dcterms:W3CDTF">2026-01-13T20:23:09Z</dcterms:created>
  <dcterms:modified xsi:type="dcterms:W3CDTF">2026-01-14T21:56:31Z</dcterms:modified>
</cp:coreProperties>
</file>