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B9CCE-F51B-4625-970A-896B37018555}" type="datetimeFigureOut">
              <a:rPr lang="en-US" smtClean="0"/>
              <a:pPr/>
              <a:t>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7C8B-CB61-48E9-A603-9070DECB4A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taonana n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04800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Nitaonana na Yesu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1200" y="1371600"/>
            <a:ext cx="5334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1. </a:t>
            </a:r>
            <a:r>
              <a:rPr lang="en-US" sz="2000" b="1" dirty="0" err="1" smtClean="0"/>
              <a:t>Nitaonana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uso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uso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kweli</a:t>
            </a:r>
            <a:r>
              <a:rPr lang="en-US" sz="2000" b="1" dirty="0" smtClean="0"/>
              <a:t>, </a:t>
            </a:r>
          </a:p>
          <a:p>
            <a:r>
              <a:rPr lang="en-US" sz="2000" b="1" dirty="0" err="1" smtClean="0"/>
              <a:t>Siku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shangwe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tele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nikimwona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Mwokozi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Kiitikio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Tutaonana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kwa</a:t>
            </a:r>
            <a:r>
              <a:rPr lang="en-US" sz="2000" b="1" dirty="0" smtClean="0">
                <a:solidFill>
                  <a:srgbClr val="FF0000"/>
                </a:solidFill>
              </a:rPr>
              <a:t> macho, </a:t>
            </a:r>
            <a:r>
              <a:rPr lang="en-US" sz="2000" b="1" dirty="0" err="1" smtClean="0">
                <a:solidFill>
                  <a:srgbClr val="FF0000"/>
                </a:solidFill>
              </a:rPr>
              <a:t>huko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kwetu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mbinguni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Na </a:t>
            </a:r>
            <a:r>
              <a:rPr lang="en-US" sz="2000" b="1" dirty="0" err="1" smtClean="0">
                <a:solidFill>
                  <a:srgbClr val="FF0000"/>
                </a:solidFill>
              </a:rPr>
              <a:t>kwa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utukufu</a:t>
            </a:r>
            <a:r>
              <a:rPr lang="en-US" sz="2000" b="1" dirty="0" smtClean="0">
                <a:solidFill>
                  <a:srgbClr val="FF0000"/>
                </a:solidFill>
              </a:rPr>
              <a:t> wake, </a:t>
            </a:r>
            <a:r>
              <a:rPr lang="en-US" sz="2000" b="1" dirty="0" err="1" smtClean="0">
                <a:solidFill>
                  <a:srgbClr val="FF0000"/>
                </a:solidFill>
              </a:rPr>
              <a:t>nitamwona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milele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2. </a:t>
            </a:r>
            <a:r>
              <a:rPr lang="en-US" sz="2000" b="1" dirty="0" err="1" smtClean="0"/>
              <a:t>Sasa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siwezi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kujua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jinsi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alivyo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hasa</a:t>
            </a:r>
            <a:r>
              <a:rPr lang="en-US" sz="2000" b="1" dirty="0" smtClean="0"/>
              <a:t>, </a:t>
            </a:r>
          </a:p>
          <a:p>
            <a:r>
              <a:rPr lang="en-US" sz="2000" b="1" dirty="0" smtClean="0"/>
              <a:t>Bali </a:t>
            </a:r>
            <a:r>
              <a:rPr lang="en-US" sz="2000" b="1" dirty="0" err="1" smtClean="0"/>
              <a:t>atakapokuja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nitamwona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halisi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3. </a:t>
            </a:r>
            <a:r>
              <a:rPr lang="en-US" sz="2000" b="1" dirty="0" err="1" smtClean="0"/>
              <a:t>Mbele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yafukuzwa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machozi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huzuni</a:t>
            </a:r>
            <a:r>
              <a:rPr lang="en-US" sz="2000" b="1" dirty="0" smtClean="0"/>
              <a:t>, </a:t>
            </a:r>
          </a:p>
          <a:p>
            <a:r>
              <a:rPr lang="en-US" sz="2000" b="1" dirty="0" err="1" smtClean="0"/>
              <a:t>Kipotovu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kitanyoshwa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fumbo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litafumbuka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4. </a:t>
            </a:r>
            <a:r>
              <a:rPr lang="en-US" sz="2000" b="1" dirty="0" err="1" smtClean="0"/>
              <a:t>Uso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kwa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uso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hakika</a:t>
            </a:r>
            <a:r>
              <a:rPr lang="en-US" sz="2000" b="1" dirty="0" smtClean="0"/>
              <a:t>, </a:t>
            </a:r>
            <a:r>
              <a:rPr lang="en-US" sz="2000" b="1" dirty="0" smtClean="0"/>
              <a:t>pale </a:t>
            </a:r>
            <a:r>
              <a:rPr lang="en-US" sz="2000" b="1" dirty="0" err="1" smtClean="0"/>
              <a:t>pale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furaha</a:t>
            </a:r>
            <a:r>
              <a:rPr lang="en-US" sz="2000" b="1" dirty="0" smtClean="0"/>
              <a:t>, </a:t>
            </a:r>
          </a:p>
          <a:p>
            <a:r>
              <a:rPr lang="en-US" sz="2000" b="1" dirty="0" err="1" smtClean="0"/>
              <a:t>Nitafurahi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kabisa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nikimwona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Mwokozi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Nitaonana na Yesu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Nitaonana Na Yesu Swahili</dc:title>
  <dc:creator>FRONT</dc:creator>
  <cp:lastModifiedBy>FRONT</cp:lastModifiedBy>
  <cp:revision>15</cp:revision>
  <dcterms:created xsi:type="dcterms:W3CDTF">2024-07-31T21:30:31Z</dcterms:created>
  <dcterms:modified xsi:type="dcterms:W3CDTF">2026-01-02T16:08:30Z</dcterms:modified>
</cp:coreProperties>
</file>