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C60-99BF-4E81-B792-46912FA95BF1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68EE-29D1-4846-BAED-52C668082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C60-99BF-4E81-B792-46912FA95BF1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68EE-29D1-4846-BAED-52C668082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C60-99BF-4E81-B792-46912FA95BF1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68EE-29D1-4846-BAED-52C668082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C60-99BF-4E81-B792-46912FA95BF1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68EE-29D1-4846-BAED-52C668082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C60-99BF-4E81-B792-46912FA95BF1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68EE-29D1-4846-BAED-52C668082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C60-99BF-4E81-B792-46912FA95BF1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68EE-29D1-4846-BAED-52C668082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C60-99BF-4E81-B792-46912FA95BF1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68EE-29D1-4846-BAED-52C668082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C60-99BF-4E81-B792-46912FA95BF1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68EE-29D1-4846-BAED-52C668082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C60-99BF-4E81-B792-46912FA95BF1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68EE-29D1-4846-BAED-52C668082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C60-99BF-4E81-B792-46912FA95BF1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68EE-29D1-4846-BAED-52C668082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1C60-99BF-4E81-B792-46912FA95BF1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68EE-29D1-4846-BAED-52C668082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F1C60-99BF-4E81-B792-46912FA95BF1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768EE-29D1-4846-BAED-52C668082A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ve Lifted Me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litembea mbali katika dhambin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"/>
            <a:ext cx="74676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Nilitembea</a:t>
            </a:r>
            <a:r>
              <a:rPr lang="en-US" b="1" dirty="0" smtClean="0"/>
              <a:t> </a:t>
            </a:r>
            <a:r>
              <a:rPr lang="en-US" b="1" dirty="0" err="1" smtClean="0"/>
              <a:t>mbali</a:t>
            </a:r>
            <a:r>
              <a:rPr lang="en-US" b="1" dirty="0" smtClean="0"/>
              <a:t> </a:t>
            </a:r>
            <a:r>
              <a:rPr lang="en-US" b="1" dirty="0" err="1" smtClean="0"/>
              <a:t>katika</a:t>
            </a:r>
            <a:r>
              <a:rPr lang="en-US" b="1" dirty="0" smtClean="0"/>
              <a:t> </a:t>
            </a:r>
            <a:r>
              <a:rPr lang="en-US" b="1" dirty="0" err="1" smtClean="0"/>
              <a:t>dhambini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4114800" cy="5867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Nilitembea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mbali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katika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dhambini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Nikapoteza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hali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nikashuka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chini</a:t>
            </a:r>
            <a:r>
              <a:rPr lang="en-US" sz="16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Kwake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Mwokozi</a:t>
            </a:r>
            <a:r>
              <a:rPr lang="en-US" sz="1600" b="1" dirty="0" smtClean="0">
                <a:solidFill>
                  <a:schemeClr val="tx1"/>
                </a:solidFill>
              </a:rPr>
              <a:t> Bwana, </a:t>
            </a:r>
            <a:r>
              <a:rPr lang="en-US" sz="1600" b="1" dirty="0" err="1" smtClean="0">
                <a:solidFill>
                  <a:schemeClr val="tx1"/>
                </a:solidFill>
              </a:rPr>
              <a:t>nikamlilia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Akanishika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kuokoa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Na </a:t>
            </a:r>
            <a:r>
              <a:rPr lang="en-US" sz="1600" b="1" dirty="0" err="1" smtClean="0">
                <a:solidFill>
                  <a:srgbClr val="FF0000"/>
                </a:solidFill>
              </a:rPr>
              <a:t>upendo</a:t>
            </a:r>
            <a:r>
              <a:rPr lang="en-US" sz="1600" b="1" dirty="0" smtClean="0">
                <a:solidFill>
                  <a:srgbClr val="FF0000"/>
                </a:solidFill>
              </a:rPr>
              <a:t>, Na </a:t>
            </a:r>
            <a:r>
              <a:rPr lang="en-US" sz="1600" b="1" dirty="0" err="1" smtClean="0">
                <a:solidFill>
                  <a:srgbClr val="FF0000"/>
                </a:solidFill>
              </a:rPr>
              <a:t>upendo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Nimeinuliwa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upendo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Na </a:t>
            </a:r>
            <a:r>
              <a:rPr lang="en-US" sz="1600" b="1" dirty="0" err="1" smtClean="0">
                <a:solidFill>
                  <a:srgbClr val="FF0000"/>
                </a:solidFill>
              </a:rPr>
              <a:t>upendo</a:t>
            </a:r>
            <a:r>
              <a:rPr lang="en-US" sz="1600" b="1" dirty="0" smtClean="0">
                <a:solidFill>
                  <a:srgbClr val="FF0000"/>
                </a:solidFill>
              </a:rPr>
              <a:t>, Na </a:t>
            </a:r>
            <a:r>
              <a:rPr lang="en-US" sz="1600" b="1" dirty="0" err="1" smtClean="0">
                <a:solidFill>
                  <a:srgbClr val="FF0000"/>
                </a:solidFill>
              </a:rPr>
              <a:t>upendo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Nimeinuliwa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upendo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Moyo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wangu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nampa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nitamshika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pia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Nitakaa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sifa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kumwimbia</a:t>
            </a:r>
            <a:r>
              <a:rPr lang="en-US" sz="16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Upendo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hakika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wastahili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sifa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Na </a:t>
            </a:r>
            <a:r>
              <a:rPr lang="en-US" sz="1600" b="1" dirty="0" err="1" smtClean="0">
                <a:solidFill>
                  <a:schemeClr val="tx1"/>
                </a:solidFill>
              </a:rPr>
              <a:t>uaminifu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wake </a:t>
            </a:r>
            <a:r>
              <a:rPr lang="en-US" sz="1600" b="1" dirty="0" err="1" smtClean="0">
                <a:solidFill>
                  <a:schemeClr val="tx1"/>
                </a:solidFill>
              </a:rPr>
              <a:t>pia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Mliomo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shidani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tazameni</a:t>
            </a:r>
            <a:r>
              <a:rPr lang="en-US" sz="1600" b="1" dirty="0" smtClean="0">
                <a:solidFill>
                  <a:schemeClr val="tx1"/>
                </a:solidFill>
              </a:rPr>
              <a:t> Bwana,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Atawaponya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kweli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kutoka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mashaka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Atawasimamisha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upendo</a:t>
            </a:r>
            <a:r>
              <a:rPr lang="en-US" sz="1600" b="1" dirty="0" smtClean="0">
                <a:solidFill>
                  <a:schemeClr val="tx1"/>
                </a:solidFill>
              </a:rPr>
              <a:t> wake,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Awe </a:t>
            </a:r>
            <a:r>
              <a:rPr lang="en-US" sz="1600" b="1" dirty="0" err="1" smtClean="0">
                <a:solidFill>
                  <a:schemeClr val="tx1"/>
                </a:solidFill>
              </a:rPr>
              <a:t>Mwokozi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wokovu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wake.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94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Nilitembea mbali katika dhambini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Nilitembea Mbali  Swahili</dc:title>
  <dc:creator>FRONT</dc:creator>
  <cp:lastModifiedBy>FRONT</cp:lastModifiedBy>
  <cp:revision>16</cp:revision>
  <dcterms:created xsi:type="dcterms:W3CDTF">2026-01-05T18:30:59Z</dcterms:created>
  <dcterms:modified xsi:type="dcterms:W3CDTF">2026-01-10T16:56:57Z</dcterms:modified>
</cp:coreProperties>
</file>