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48D39-1DF4-4A77-AEA9-08FAF74200CB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AEEB-41DC-4D5B-A751-0B32018C8D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hìn Vua Vinh Hiể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1"/>
            <a:ext cx="4724400" cy="304800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Nhìn </a:t>
            </a:r>
            <a:r>
              <a:rPr lang="vi-VN" b="1" dirty="0" smtClean="0"/>
              <a:t>Vua Vinh </a:t>
            </a:r>
            <a:r>
              <a:rPr lang="vi-VN" b="1" dirty="0" smtClean="0"/>
              <a:t>Hiển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85800"/>
            <a:ext cx="4800600" cy="38862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1. Khi linh hồn ta đớn đau với bất an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Tìm đâu đường tươi sáng trong trần thế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Duy trong tình yêu Jêsus thấy ánh dương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Lòng ta vui sướng tự do hoàn toàn.</a:t>
            </a:r>
          </a:p>
          <a:p>
            <a:pPr algn="l"/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Mau mau đến nơi chân Jêsus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Nhìn lên Vua vinh hiển cao tuyệt vời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Mọi sự trên dương gian tối tăm dần mờ dần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Nhờ vinh hiển quyền năng của Vua muôn đời.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2. Jêsus nguồn an ủi những chốn bất an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Tình yêu rộng sâu thế gian nào sánh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Hy sinh mạng cho thế nhân thấy ánh dương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Tìm nơi bóng Chúa nguồn vui tâm hồn.</a:t>
            </a:r>
          </a:p>
          <a:p>
            <a:pPr algn="l"/>
            <a:endParaRPr lang="vi-VN" sz="1600" b="1" dirty="0" smtClean="0">
              <a:solidFill>
                <a:schemeClr val="tx1"/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3. Nương trong Jêsus dẫu trong bóng tối tăm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Lòng tin Ngài luôn giữ ta mọi lối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Bao ô tội xông hãm quanh ta không nao</a:t>
            </a:r>
          </a:p>
          <a:p>
            <a:pPr algn="l"/>
            <a:r>
              <a:rPr lang="vi-VN" sz="1600" b="1" dirty="0" smtClean="0">
                <a:solidFill>
                  <a:schemeClr val="tx1"/>
                </a:solidFill>
              </a:rPr>
              <a:t>Thật trong bóng Chúa bình an hoàn toàn</a:t>
            </a:r>
            <a:r>
              <a:rPr lang="vi-VN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149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Nhìn Vua Vinh Hiển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Chăm Xem Nơi Giê-su  viet</dc:title>
  <dc:creator>FRONT</dc:creator>
  <cp:lastModifiedBy>FRONT</cp:lastModifiedBy>
  <cp:revision>5</cp:revision>
  <dcterms:created xsi:type="dcterms:W3CDTF">2026-01-12T19:59:52Z</dcterms:created>
  <dcterms:modified xsi:type="dcterms:W3CDTF">2026-01-20T18:12:22Z</dcterms:modified>
</cp:coreProperties>
</file>